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875" r:id="rId2"/>
    <p:sldMasterId id="2147484098" r:id="rId3"/>
    <p:sldMasterId id="2147484405" r:id="rId4"/>
  </p:sldMasterIdLst>
  <p:notesMasterIdLst>
    <p:notesMasterId r:id="rId19"/>
  </p:notesMasterIdLst>
  <p:handoutMasterIdLst>
    <p:handoutMasterId r:id="rId20"/>
  </p:handoutMasterIdLst>
  <p:sldIdLst>
    <p:sldId id="548" r:id="rId5"/>
    <p:sldId id="331" r:id="rId6"/>
    <p:sldId id="280" r:id="rId7"/>
    <p:sldId id="696" r:id="rId8"/>
    <p:sldId id="700" r:id="rId9"/>
    <p:sldId id="666" r:id="rId10"/>
    <p:sldId id="695" r:id="rId11"/>
    <p:sldId id="451" r:id="rId12"/>
    <p:sldId id="943" r:id="rId13"/>
    <p:sldId id="944" r:id="rId14"/>
    <p:sldId id="698" r:id="rId15"/>
    <p:sldId id="699" r:id="rId16"/>
    <p:sldId id="694" r:id="rId17"/>
    <p:sldId id="633" r:id="rId18"/>
  </p:sldIdLst>
  <p:sldSz cx="9144000" cy="6858000" type="screen4x3"/>
  <p:notesSz cx="6761163" cy="99314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9600" b="1"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9600" b="1"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9600" b="1"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9600" b="1"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9600" b="1"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9600" b="1"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sz="9600" b="1"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sz="9600" b="1"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sz="9600" b="1" kern="1200">
        <a:solidFill>
          <a:schemeClr val="tx1"/>
        </a:solidFill>
        <a:latin typeface="Tahoma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3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66"/>
    <a:srgbClr val="C0051C"/>
    <a:srgbClr val="D4F127"/>
    <a:srgbClr val="CCFFCC"/>
    <a:srgbClr val="C7051C"/>
    <a:srgbClr val="ECD882"/>
    <a:srgbClr val="D9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75" autoAdjust="0"/>
    <p:restoredTop sz="85839" autoAdjust="0"/>
  </p:normalViewPr>
  <p:slideViewPr>
    <p:cSldViewPr snapToGrid="0">
      <p:cViewPr varScale="1">
        <p:scale>
          <a:sx n="70" d="100"/>
          <a:sy n="70" d="100"/>
        </p:scale>
        <p:origin x="3293" y="-1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38"/>
    </p:cViewPr>
  </p:sorterViewPr>
  <p:notesViewPr>
    <p:cSldViewPr snapToGrid="0">
      <p:cViewPr>
        <p:scale>
          <a:sx n="100" d="100"/>
          <a:sy n="100" d="100"/>
        </p:scale>
        <p:origin x="-1278" y="1224"/>
      </p:cViewPr>
      <p:guideLst>
        <p:guide orient="horz" pos="3128"/>
        <p:guide pos="2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0525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730" tIns="45865" rIns="91730" bIns="45865" numCol="1" anchor="t" anchorCtr="0" compatLnSpc="1">
            <a:prstTxWarp prst="textNoShape">
              <a:avLst/>
            </a:prstTxWarp>
          </a:bodyPr>
          <a:lstStyle>
            <a:lvl1pPr defTabSz="917575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ea typeface="+mn-ea"/>
              </a:defRPr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0638" y="0"/>
            <a:ext cx="2930525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730" tIns="45865" rIns="91730" bIns="45865" numCol="1" anchor="t" anchorCtr="0" compatLnSpc="1">
            <a:prstTxWarp prst="textNoShape">
              <a:avLst/>
            </a:prstTxWarp>
          </a:bodyPr>
          <a:lstStyle>
            <a:lvl1pPr algn="r" defTabSz="917575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ea typeface="+mn-ea"/>
              </a:defRPr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4513"/>
            <a:ext cx="2930525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730" tIns="45865" rIns="91730" bIns="45865" numCol="1" anchor="b" anchorCtr="0" compatLnSpc="1">
            <a:prstTxWarp prst="textNoShape">
              <a:avLst/>
            </a:prstTxWarp>
          </a:bodyPr>
          <a:lstStyle>
            <a:lvl1pPr defTabSz="917575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ea typeface="+mn-ea"/>
              </a:defRPr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0638" y="9434513"/>
            <a:ext cx="2930525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730" tIns="45865" rIns="91730" bIns="45865" numCol="1" anchor="b" anchorCtr="0" compatLnSpc="1">
            <a:prstTxWarp prst="textNoShape">
              <a:avLst/>
            </a:prstTxWarp>
          </a:bodyPr>
          <a:lstStyle>
            <a:lvl1pPr algn="r" defTabSz="917575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ea typeface="+mn-ea"/>
              </a:defRPr>
            </a:lvl1pPr>
          </a:lstStyle>
          <a:p>
            <a:pPr>
              <a:defRPr/>
            </a:pPr>
            <a:fld id="{C96687EB-1D1A-4B49-992D-147B58DBC3B6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39943068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0525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730" tIns="45865" rIns="91730" bIns="45865" numCol="1" anchor="t" anchorCtr="0" compatLnSpc="1">
            <a:prstTxWarp prst="textNoShape">
              <a:avLst/>
            </a:prstTxWarp>
          </a:bodyPr>
          <a:lstStyle>
            <a:lvl1pPr defTabSz="917575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0638" y="0"/>
            <a:ext cx="2930525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730" tIns="45865" rIns="91730" bIns="45865" numCol="1" anchor="t" anchorCtr="0" compatLnSpc="1">
            <a:prstTxWarp prst="textNoShape">
              <a:avLst/>
            </a:prstTxWarp>
          </a:bodyPr>
          <a:lstStyle>
            <a:lvl1pPr algn="r" defTabSz="917575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8525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1700" y="4718050"/>
            <a:ext cx="4957763" cy="44688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730" tIns="45865" rIns="91730" bIns="458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 noProof="0"/>
              <a:t>Click to edit Master text styles</a:t>
            </a:r>
          </a:p>
          <a:p>
            <a:pPr lvl="1"/>
            <a:r>
              <a:rPr lang="en-GB" altLang="zh-CN" noProof="0"/>
              <a:t>Second level</a:t>
            </a:r>
          </a:p>
          <a:p>
            <a:pPr lvl="2"/>
            <a:r>
              <a:rPr lang="en-GB" altLang="zh-CN" noProof="0"/>
              <a:t>Third level</a:t>
            </a:r>
          </a:p>
          <a:p>
            <a:pPr lvl="3"/>
            <a:r>
              <a:rPr lang="en-GB" altLang="zh-CN" noProof="0"/>
              <a:t>Fourth level</a:t>
            </a:r>
          </a:p>
          <a:p>
            <a:pPr lvl="4"/>
            <a:r>
              <a:rPr lang="en-GB" altLang="zh-CN" noProof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513"/>
            <a:ext cx="2930525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730" tIns="45865" rIns="91730" bIns="45865" numCol="1" anchor="b" anchorCtr="0" compatLnSpc="1">
            <a:prstTxWarp prst="textNoShape">
              <a:avLst/>
            </a:prstTxWarp>
          </a:bodyPr>
          <a:lstStyle>
            <a:lvl1pPr defTabSz="917575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0638" y="9434513"/>
            <a:ext cx="2930525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730" tIns="45865" rIns="91730" bIns="45865" numCol="1" anchor="b" anchorCtr="0" compatLnSpc="1">
            <a:prstTxWarp prst="textNoShape">
              <a:avLst/>
            </a:prstTxWarp>
          </a:bodyPr>
          <a:lstStyle>
            <a:lvl1pPr algn="r" defTabSz="917575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effectLst/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fld id="{4B4DCDA2-C986-4388-953F-142FEE88A34B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18852609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0A43C724-BAAA-481A-B440-4513D4E4F981}" type="slidenum">
              <a:rPr lang="zh-CN" altLang="en-GB" smtClean="0"/>
              <a:pPr>
                <a:defRPr/>
              </a:pPr>
              <a:t>1</a:t>
            </a:fld>
            <a:endParaRPr lang="en-GB" altLang="zh-CN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8854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buClr>
                <a:srgbClr val="0000FF"/>
              </a:buClr>
              <a:defRPr/>
            </a:pPr>
            <a:fld id="{25621CD1-6C7B-4124-80CC-57C228BC2306}" type="slidenum">
              <a:rPr lang="zh-CN" altLang="en-GB">
                <a:solidFill>
                  <a:prstClr val="black"/>
                </a:solidFill>
              </a:rPr>
              <a:pPr>
                <a:buClr>
                  <a:srgbClr val="0000FF"/>
                </a:buClr>
                <a:defRPr/>
              </a:pPr>
              <a:t>14</a:t>
            </a:fld>
            <a:endParaRPr lang="en-GB" altLang="zh-CN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4541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1027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1028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spcBef>
                    <a:spcPct val="20000"/>
                  </a:spcBef>
                  <a:buClr>
                    <a:schemeClr val="hlink"/>
                  </a:buClr>
                  <a:buSzPct val="110000"/>
                  <a:buFont typeface="Wingdings" pitchFamily="2" charset="2"/>
                  <a:buNone/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grpSp>
            <p:nvGrpSpPr>
              <p:cNvPr id="16" name="Group 1029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1030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9" name="Line 1031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20" name="Line 1032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21" name="Line 1033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22" name="Line 1034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23" name="Line 1035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24" name="Line 1036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25" name="Line 1037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26" name="Line 1038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27" name="Line 1039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28" name="Line 1040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29" name="Line 1041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30" name="Line 1042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31" name="Line 1043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32" name="Line 1044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33" name="Line 1045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34" name="Line 1046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35" name="Line 1047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36" name="Line 1048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37" name="Line 1049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38" name="Line 1050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39" name="Line 1051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40" name="Line 1052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41" name="Line 1053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42" name="Line 1054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43" name="Line 1055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44" name="Line 1056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45" name="Line 1057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46" name="Line 1058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47" name="Line 1059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48" name="Line 1060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49" name="Line 1061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50" name="Line 1062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51" name="Line 1063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52" name="Line 1064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53" name="Line 1065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54" name="Line 1066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55" name="Line 1067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56" name="Line 1068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57" name="Line 1069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58" name="Line 1070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59" name="Line 1071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60" name="Line 1072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61" name="Line 1073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62" name="Line 1074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63" name="Line 1075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64" name="Line 1076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65" name="Line 1077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66" name="Line 1078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67" name="Line 1079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68" name="Line 1080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</p:grpSp>
          <p:sp>
            <p:nvSpPr>
              <p:cNvPr id="17" name="Line 1081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spcBef>
                    <a:spcPct val="20000"/>
                  </a:spcBef>
                  <a:buClr>
                    <a:schemeClr val="hlink"/>
                  </a:buClr>
                  <a:buSzPct val="110000"/>
                  <a:buFont typeface="Wingdings" pitchFamily="2" charset="2"/>
                  <a:buNone/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+mn-ea"/>
                </a:endParaRPr>
              </a:p>
            </p:txBody>
          </p:sp>
        </p:grpSp>
        <p:grpSp>
          <p:nvGrpSpPr>
            <p:cNvPr id="6" name="Group 1082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1083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spcBef>
                    <a:spcPct val="20000"/>
                  </a:spcBef>
                  <a:buClr>
                    <a:schemeClr val="hlink"/>
                  </a:buClr>
                  <a:buSzPct val="110000"/>
                  <a:buFont typeface="Wingdings" pitchFamily="2" charset="2"/>
                  <a:buNone/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+mn-ea"/>
                </a:endParaRPr>
              </a:p>
            </p:txBody>
          </p:sp>
          <p:sp>
            <p:nvSpPr>
              <p:cNvPr id="12" name="Line 1084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spcBef>
                    <a:spcPct val="20000"/>
                  </a:spcBef>
                  <a:buClr>
                    <a:schemeClr val="hlink"/>
                  </a:buClr>
                  <a:buSzPct val="110000"/>
                  <a:buFont typeface="Wingdings" pitchFamily="2" charset="2"/>
                  <a:buNone/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+mn-ea"/>
                </a:endParaRPr>
              </a:p>
            </p:txBody>
          </p:sp>
          <p:sp>
            <p:nvSpPr>
              <p:cNvPr id="13" name="Line 1085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spcBef>
                    <a:spcPct val="20000"/>
                  </a:spcBef>
                  <a:buClr>
                    <a:schemeClr val="hlink"/>
                  </a:buClr>
                  <a:buSzPct val="110000"/>
                  <a:buFont typeface="Wingdings" pitchFamily="2" charset="2"/>
                  <a:buNone/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+mn-ea"/>
                </a:endParaRPr>
              </a:p>
            </p:txBody>
          </p:sp>
          <p:sp>
            <p:nvSpPr>
              <p:cNvPr id="14" name="Arc 1086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spcBef>
                    <a:spcPct val="20000"/>
                  </a:spcBef>
                  <a:buClr>
                    <a:schemeClr val="hlink"/>
                  </a:buClr>
                  <a:buSzPct val="110000"/>
                  <a:buFont typeface="Wingdings" pitchFamily="2" charset="2"/>
                  <a:buNone/>
                  <a:defRPr/>
                </a:pPr>
                <a:endParaRPr lang="zh-CN" altLang="en-US"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  <p:grpSp>
          <p:nvGrpSpPr>
            <p:cNvPr id="7" name="Group 1087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1088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spcBef>
                    <a:spcPct val="20000"/>
                  </a:spcBef>
                  <a:buClr>
                    <a:schemeClr val="hlink"/>
                  </a:buClr>
                  <a:buSzPct val="110000"/>
                  <a:buFont typeface="Wingdings" pitchFamily="2" charset="2"/>
                  <a:buNone/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+mn-ea"/>
                </a:endParaRPr>
              </a:p>
            </p:txBody>
          </p:sp>
          <p:sp>
            <p:nvSpPr>
              <p:cNvPr id="9" name="Line 1089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spcBef>
                    <a:spcPct val="20000"/>
                  </a:spcBef>
                  <a:buClr>
                    <a:schemeClr val="hlink"/>
                  </a:buClr>
                  <a:buSzPct val="110000"/>
                  <a:buFont typeface="Wingdings" pitchFamily="2" charset="2"/>
                  <a:buNone/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+mn-ea"/>
                </a:endParaRPr>
              </a:p>
            </p:txBody>
          </p:sp>
          <p:sp>
            <p:nvSpPr>
              <p:cNvPr id="10" name="Arc 1090"/>
              <p:cNvSpPr>
                <a:spLocks/>
              </p:cNvSpPr>
              <p:nvPr/>
            </p:nvSpPr>
            <p:spPr bwMode="ltGray">
              <a:xfrm rot="5400000">
                <a:off x="5097" y="3347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spcBef>
                    <a:spcPct val="20000"/>
                  </a:spcBef>
                  <a:buClr>
                    <a:schemeClr val="hlink"/>
                  </a:buClr>
                  <a:buSzPct val="110000"/>
                  <a:buFont typeface="Wingdings" pitchFamily="2" charset="2"/>
                  <a:buNone/>
                  <a:defRPr/>
                </a:pPr>
                <a:endParaRPr lang="zh-CN" altLang="en-US"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</p:grpSp>
      <p:sp>
        <p:nvSpPr>
          <p:cNvPr id="11331" name="Rectangle 1091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altLang="zh-CN" noProof="0"/>
              <a:t>Click to edit Master title style</a:t>
            </a:r>
          </a:p>
        </p:txBody>
      </p:sp>
      <p:sp>
        <p:nvSpPr>
          <p:cNvPr id="11332" name="Rectangle 1092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GB" altLang="zh-CN" noProof="0"/>
              <a:t>Click to edit Master subtitle style</a:t>
            </a:r>
          </a:p>
        </p:txBody>
      </p:sp>
      <p:sp>
        <p:nvSpPr>
          <p:cNvPr id="69" name="Rectangle 109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70" name="Rectangle 109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71" name="Rectangle 109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559A8-07B8-41DC-8086-99238E254003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FC249-0138-4740-AD7C-C31857BF085C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46822-C03E-4123-AAA3-694892E930AA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12B20E-8408-4477-A85C-F24A0245747E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8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9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9222C-173E-4A7C-B73A-F7CC3637EE50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4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19196-5D3D-4F53-8B0A-565DFA859A98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3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C02A2A-6DB3-4403-9570-03352F0E6CA5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1E5A7-5DDB-4451-B975-4037761C40AF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1E4871-2467-47A4-B708-05C19D2BCB0D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168B7-7BA5-4D32-BCBC-45CE56E846A1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E18116-60DB-4F94-93BB-A111D536397C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09600" y="304800"/>
            <a:ext cx="8001000" cy="5715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4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B5F724-CEF5-4D8A-942A-DC8E1200393A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838200" y="19050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800600" y="19050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838200" y="40386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800600" y="40386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8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9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4063F-562B-4B81-9512-DF9CAC57B684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1" name="Rectangle 1091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GB" altLang="zh-CN"/>
          </a:p>
        </p:txBody>
      </p:sp>
      <p:sp>
        <p:nvSpPr>
          <p:cNvPr id="11332" name="Rectangle 1092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  <a:endParaRPr lang="en-GB" altLang="zh-CN"/>
          </a:p>
        </p:txBody>
      </p:sp>
      <p:sp>
        <p:nvSpPr>
          <p:cNvPr id="4" name="Rectangle 1093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buClr>
                <a:schemeClr val="hlink"/>
              </a:buClr>
              <a:buSzPct val="110000"/>
              <a:buFont typeface="Wingdings" pitchFamily="2" charset="2"/>
              <a:buNone/>
              <a:defRPr kumimoji="1" sz="1400" b="0">
                <a:solidFill>
                  <a:srgbClr val="40458C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fld id="{A2153B89-7627-42D6-8C42-02A45539733F}" type="datetime1">
              <a:rPr lang="zh-CN" altLang="en-US"/>
              <a:pPr>
                <a:defRPr/>
              </a:pPr>
              <a:t>2026/09/16</a:t>
            </a:fld>
            <a:endParaRPr lang="en-US" altLang="zh-CN"/>
          </a:p>
        </p:txBody>
      </p:sp>
      <p:sp>
        <p:nvSpPr>
          <p:cNvPr id="5" name="Rectangle 109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09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09341E-252E-4C9A-9F2D-7D79DDA5568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advTm="12468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Times New Roman" pitchFamily="18" charset="0"/>
                <a:ea typeface="黑体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Times New Roman" pitchFamily="18" charset="0"/>
                <a:ea typeface="黑体" pitchFamily="49" charset="-122"/>
              </a:defRPr>
            </a:lvl1pPr>
            <a:lvl2pPr>
              <a:defRPr baseline="0">
                <a:latin typeface="Times New Roman" pitchFamily="18" charset="0"/>
                <a:ea typeface="黑体" pitchFamily="49" charset="-122"/>
              </a:defRPr>
            </a:lvl2pPr>
            <a:lvl3pPr>
              <a:defRPr baseline="0">
                <a:latin typeface="Times New Roman" pitchFamily="18" charset="0"/>
                <a:ea typeface="黑体" pitchFamily="49" charset="-122"/>
              </a:defRPr>
            </a:lvl3pPr>
            <a:lvl4pPr>
              <a:defRPr baseline="0">
                <a:latin typeface="Times New Roman" pitchFamily="18" charset="0"/>
                <a:ea typeface="黑体" pitchFamily="49" charset="-122"/>
              </a:defRPr>
            </a:lvl4pPr>
            <a:lvl5pPr>
              <a:defRPr baseline="0">
                <a:latin typeface="Times New Roman" pitchFamily="18" charset="0"/>
                <a:ea typeface="黑体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Rectangle 6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9D2DE8-3683-4B97-BA12-CBF361AC562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advTm="12468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6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99189-2700-4E2A-B2A0-C2A2FDCAAE1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advTm="12468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B8637-33D7-4C87-B05E-C013772ED2A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advTm="12468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6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8" name="Rectangle 6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C59B1-69D9-4A2B-8B42-37121AEDF7F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advTm="12468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6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8F218-CA49-400B-ADAC-7423016E529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advTm="12468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3" name="Rectangle 6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C79A1E-5E89-4860-BB17-B9340206C1F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advTm="12468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2E0DBA-7C1A-4C41-A0D1-DE7B0D4EDCA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advTm="12468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E1DF5-C9BB-42EA-A751-F295E986CE8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advTm="12468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FA8E42-A7D9-4DC3-A61D-20F596608A3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advTm="12468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7A8B91-41A6-4863-80F3-9071761ACBA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advTm="12468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4689D-D10F-47D3-89B9-8936446D3B17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</p:cSld>
  <p:clrMapOvr>
    <a:masterClrMapping/>
  </p:clrMapOvr>
  <p:transition advTm="12468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09600" y="304800"/>
            <a:ext cx="8001000" cy="5715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Rectangle 6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D05E2F-9975-466C-89FF-C8586972BFD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advTm="12468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838200" y="19050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800600" y="19050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838200" y="40386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800600" y="40386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6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8" name="Rectangle 6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88AA1-B9CF-4FD1-9114-2B9F7DDE4B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advTm="12468"/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800600" y="19050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800600" y="40386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6B3339-F9E9-4518-B66E-16F18D267B2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advTm="12468"/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800600" y="19050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800600" y="4038600"/>
            <a:ext cx="38100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BC0E-2E6E-4B85-9C45-186FC390467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advTm="12468"/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标题和文本在内容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77724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8200" y="4038600"/>
            <a:ext cx="7772400" cy="1981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99BD1-D188-4CAA-A586-4A5B3250B1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advTm="12468"/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1_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7772400" cy="4114800"/>
          </a:xfrm>
        </p:spPr>
        <p:txBody>
          <a:bodyPr/>
          <a:lstStyle/>
          <a:p>
            <a:pPr lvl="0"/>
            <a:r>
              <a:rPr lang="zh-CN" altLang="en-US" noProof="0"/>
              <a:t>单击图标添加表格</a:t>
            </a:r>
          </a:p>
        </p:txBody>
      </p:sp>
      <p:sp>
        <p:nvSpPr>
          <p:cNvPr id="4" name="Rectangle 6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81C22-1019-4BEB-AE87-7D5032454C1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 advTm="12468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4"/>
          <p:cNvSpPr>
            <a:spLocks noChangeArrowheads="1"/>
          </p:cNvSpPr>
          <p:nvPr userDrawn="1"/>
        </p:nvSpPr>
        <p:spPr bwMode="auto">
          <a:xfrm>
            <a:off x="468313" y="3732213"/>
            <a:ext cx="8207375" cy="46037"/>
          </a:xfrm>
          <a:prstGeom prst="flowChartProcess">
            <a:avLst/>
          </a:prstGeom>
          <a:solidFill>
            <a:srgbClr val="800080"/>
          </a:solidFill>
          <a:ln w="6350">
            <a:solidFill>
              <a:srgbClr val="800080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zh-CN">
              <a:solidFill>
                <a:schemeClr val="folHlink"/>
              </a:solidFill>
              <a:latin typeface="+mn-lt"/>
            </a:endParaRPr>
          </a:p>
        </p:txBody>
      </p:sp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25400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  <a:buFontTx/>
              <a:buChar char="•"/>
              <a:defRPr/>
            </a:pPr>
            <a:endParaRPr lang="zh-CN" altLang="zh-CN" sz="2800">
              <a:solidFill>
                <a:srgbClr val="FF0000"/>
              </a:solidFill>
            </a:endParaRPr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400" smtClean="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39952" y="4113076"/>
            <a:ext cx="4536504" cy="1752600"/>
          </a:xfrm>
          <a:prstGeom prst="rect">
            <a:avLst/>
          </a:prstGeom>
        </p:spPr>
        <p:txBody>
          <a:bodyPr/>
          <a:lstStyle>
            <a:lvl1pPr marL="0" indent="0" algn="l">
              <a:buFont typeface="Wingdings" pitchFamily="2" charset="2"/>
              <a:buNone/>
              <a:defRPr sz="2800" smtClean="0">
                <a:latin typeface="黑体" pitchFamily="49" charset="-122"/>
                <a:ea typeface="黑体" pitchFamily="49" charset="-122"/>
              </a:defRPr>
            </a:lvl1pPr>
          </a:lstStyle>
          <a:p>
            <a:r>
              <a:rPr lang="zh-CN" altLang="en-US" dirty="0"/>
              <a:t>单击此处编辑母版副标题样式</a:t>
            </a:r>
          </a:p>
        </p:txBody>
      </p:sp>
    </p:spTree>
  </p:cSld>
  <p:clrMapOvr>
    <a:masterClrMapping/>
  </p:clrMapOvr>
  <p:hf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 userDrawn="1"/>
        </p:nvSpPr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25400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  <a:buFontTx/>
              <a:buChar char="•"/>
              <a:defRPr/>
            </a:pPr>
            <a:endParaRPr lang="zh-CN" altLang="zh-CN" sz="2800">
              <a:solidFill>
                <a:srgbClr val="FF0000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>
                <a:solidFill>
                  <a:srgbClr val="000000"/>
                </a:solidFill>
                <a:latin typeface="华文新魏" pitchFamily="2" charset="-122"/>
                <a:ea typeface="华文新魏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250825" y="1412776"/>
            <a:ext cx="8642350" cy="4824536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 b="1">
                <a:solidFill>
                  <a:srgbClr val="3333CC"/>
                </a:solidFill>
                <a:latin typeface="宋体" pitchFamily="2" charset="-122"/>
                <a:ea typeface="宋体" pitchFamily="2" charset="-122"/>
              </a:defRPr>
            </a:lvl2pPr>
            <a:lvl3pPr>
              <a:defRPr sz="1800" b="1">
                <a:solidFill>
                  <a:srgbClr val="800080"/>
                </a:solidFill>
              </a:defRPr>
            </a:lvl3pPr>
            <a:lvl4pPr>
              <a:defRPr sz="1800"/>
            </a:lvl4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6EB0A56-23E4-440F-9F98-0194C9AE49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D35652-CA92-4791-B093-9FF186110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4F2AAB7-9927-4A65-82EE-728DBCD67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967706-FDFA-4D75-ACD4-58B6ACBF172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155166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BC5DB0C-5CEB-4526-ACF9-B63EBFE5E5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694B582-5C79-45D0-95AF-68FD32E08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EC98596-763D-48BE-9138-B77DBDCAD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55CD03-342B-4FE5-8C92-5D5D7C4811E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670797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 algn="l"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76ED522-3EA4-4EB0-BC62-83321C0B4D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4A1E05E-2E9E-42FA-BE3B-663DE40B5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A8F3692-7AC2-4F8B-8C2F-C27E67C0D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4CDC7-E7D1-4593-929A-791BA3BDF9A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443613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EED525-5A54-4FE8-AA3C-871AB0AEC4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BAD784-FB96-4D41-BE37-080BEB490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428A99-3121-4C40-BB4E-3A6FE573C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202676-0631-4FF9-A8A8-25EFA1B0E26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477261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970222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44793" y="1567346"/>
            <a:ext cx="3526380" cy="710095"/>
          </a:xfrm>
        </p:spPr>
        <p:txBody>
          <a:bodyPr anchor="ctr">
            <a:norm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44793" y="2338388"/>
            <a:ext cx="3526380" cy="37859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717212" y="1567346"/>
            <a:ext cx="3526381" cy="710095"/>
          </a:xfrm>
        </p:spPr>
        <p:txBody>
          <a:bodyPr rtlCol="0" anchor="ctr">
            <a:normAutofit/>
          </a:bodyPr>
          <a:lstStyle>
            <a:lvl1pPr marL="171450" indent="-171450">
              <a:buNone/>
              <a:defRPr lang="zh-CN" altLang="en-US" b="0" smtClean="0"/>
            </a:lvl1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717212" y="2357460"/>
            <a:ext cx="3526381" cy="37668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023C747-FE34-44C9-97C2-1A9C856D00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EADDC5F-3E24-44AE-AA9D-2CF75B49B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A329934-CD01-4521-BD91-C76182BCB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569E53-8CD8-4F87-A9D7-968E40BEBE9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284186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214D582-CB73-4F8B-8A60-2CFF6D2B4E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E72E589-A010-4FBC-A155-7CA0B943B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442101-4094-4602-89A2-75E910341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77B2A0-898C-407D-A657-9856DDF4B93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534579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BA3AE1F-123C-48B4-9324-66270A3BBC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038293E-40CB-4567-B7E5-CE00D2742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05F546E-B1B5-4F94-8369-BA6446072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28C5D3-60CD-46B6-9F06-B7101161053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033779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DC91BC-589A-4C65-90D9-1D7A390B00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FEAF33-C8DB-4D2A-B301-5F8664213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6DADA3-826C-4545-BBFB-B559D3E11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DECB9F-346E-47E6-93BD-04C7F03E021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421102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95638" cy="1600200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038600" y="457201"/>
            <a:ext cx="4477941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95638" cy="381158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A7AD2B-C94B-4C6A-862A-8C7CD4FC0E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26A6E6-EA85-4CC4-80B1-1CD55F15B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C69EBD-9DE7-4B78-9606-D8D02E4B4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186579-9A5E-4A38-A15A-6E2DEE7E378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213678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1E1A731-E491-42BC-9471-3E294B77D7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3A110F3-C4B4-46CD-A154-F8AA4390F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0E0530-780E-4B9D-A8B7-41D5A7216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97C58C-3849-45F7-B310-325B181171E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047505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4BA080-5619-4C44-B8EA-D86CE2CADE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0529F9-B0A3-4A9E-89C6-35E30FC18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F1A087-7A01-466C-BD06-2DD410F40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8A6088-43A4-4884-971C-4A113A1F500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096730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18B44A-BB06-4B5E-9869-038E8EE1DF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BDA1BD-E5EF-44F1-99F6-AA5107051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x-non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E3BD15-844F-4AEC-B972-3E6C639FE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F2799B-135D-4F86-ABB8-970904C5708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06917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.w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1039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10245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46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47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2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49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50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52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53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54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4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5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57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58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59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60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61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62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63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64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65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66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</p:grpSp>
          <p:grpSp>
            <p:nvGrpSpPr>
              <p:cNvPr id="1040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10268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69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70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71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72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73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74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75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76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77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78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79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80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81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82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83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84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85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86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87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88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89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90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91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92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93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94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95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  <p:sp>
              <p:nvSpPr>
                <p:cNvPr id="10296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lnSpc>
                      <a:spcPct val="80000"/>
                    </a:lnSpc>
                    <a:spcBef>
                      <a:spcPct val="20000"/>
                    </a:spcBef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lang="zh-CN" alt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+mn-ea"/>
                  </a:endParaRPr>
                </a:p>
              </p:txBody>
            </p:sp>
          </p:grpSp>
        </p:grpSp>
        <p:sp>
          <p:nvSpPr>
            <p:cNvPr id="10297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</p:spPr>
          <p:txBody>
            <a:bodyPr wrap="none" anchor="ctr"/>
            <a:lstStyle/>
            <a:p>
              <a:pPr>
                <a:lnSpc>
                  <a:spcPct val="80000"/>
                </a:lnSpc>
                <a:spcBef>
                  <a:spcPct val="20000"/>
                </a:spcBef>
                <a:buClr>
                  <a:schemeClr val="hlink"/>
                </a:buClr>
                <a:buSzPct val="110000"/>
                <a:buFont typeface="Wingdings" pitchFamily="2" charset="2"/>
                <a:buNone/>
                <a:defRPr/>
              </a:pPr>
              <a:endParaRPr lang="zh-CN" altLang="en-US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0298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80000"/>
                </a:lnSpc>
                <a:spcBef>
                  <a:spcPct val="20000"/>
                </a:spcBef>
                <a:buClr>
                  <a:schemeClr val="hlink"/>
                </a:buClr>
                <a:buSzPct val="110000"/>
                <a:buFont typeface="Wingdings" pitchFamily="2" charset="2"/>
                <a:buNone/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grpSp>
          <p:nvGrpSpPr>
            <p:cNvPr id="1035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10300" name="Line 60"/>
              <p:cNvSpPr>
                <a:spLocks noChangeShapeType="1"/>
              </p:cNvSpPr>
              <p:nvPr/>
            </p:nvSpPr>
            <p:spPr bwMode="ltGray">
              <a:xfrm flipH="1">
                <a:off x="96" y="1038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spcBef>
                    <a:spcPct val="20000"/>
                  </a:spcBef>
                  <a:buClr>
                    <a:schemeClr val="hlink"/>
                  </a:buClr>
                  <a:buSzPct val="110000"/>
                  <a:buFont typeface="Wingdings" pitchFamily="2" charset="2"/>
                  <a:buNone/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+mn-ea"/>
                </a:endParaRPr>
              </a:p>
            </p:txBody>
          </p:sp>
          <p:sp>
            <p:nvSpPr>
              <p:cNvPr id="10301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spcBef>
                    <a:spcPct val="20000"/>
                  </a:spcBef>
                  <a:buClr>
                    <a:schemeClr val="hlink"/>
                  </a:buClr>
                  <a:buSzPct val="110000"/>
                  <a:buFont typeface="Wingdings" pitchFamily="2" charset="2"/>
                  <a:buNone/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+mn-ea"/>
                </a:endParaRPr>
              </a:p>
            </p:txBody>
          </p:sp>
          <p:sp>
            <p:nvSpPr>
              <p:cNvPr id="10302" name="Arc 62"/>
              <p:cNvSpPr>
                <a:spLocks/>
              </p:cNvSpPr>
              <p:nvPr/>
            </p:nvSpPr>
            <p:spPr bwMode="ltGray">
              <a:xfrm flipH="1">
                <a:off x="218" y="916"/>
                <a:ext cx="238" cy="240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lnSpc>
                    <a:spcPct val="80000"/>
                  </a:lnSpc>
                  <a:spcBef>
                    <a:spcPct val="20000"/>
                  </a:spcBef>
                  <a:buClr>
                    <a:schemeClr val="hlink"/>
                  </a:buClr>
                  <a:buSzPct val="110000"/>
                  <a:buFont typeface="Wingdings" pitchFamily="2" charset="2"/>
                  <a:buNone/>
                  <a:defRPr/>
                </a:pPr>
                <a:endParaRPr lang="zh-CN" altLang="en-US"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</p:grpSp>
      <p:sp>
        <p:nvSpPr>
          <p:cNvPr id="1027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/>
              <a:t>Click to edit Master title style</a:t>
            </a:r>
          </a:p>
        </p:txBody>
      </p:sp>
      <p:sp>
        <p:nvSpPr>
          <p:cNvPr id="1028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/>
              <a:t>Click to edit Master text styles</a:t>
            </a:r>
          </a:p>
          <a:p>
            <a:pPr lvl="1"/>
            <a:r>
              <a:rPr lang="en-GB" altLang="zh-CN"/>
              <a:t>Second level</a:t>
            </a:r>
          </a:p>
          <a:p>
            <a:pPr lvl="2"/>
            <a:r>
              <a:rPr lang="en-GB" altLang="zh-CN"/>
              <a:t>Third level</a:t>
            </a:r>
          </a:p>
          <a:p>
            <a:pPr lvl="3"/>
            <a:r>
              <a:rPr lang="en-GB" altLang="zh-CN"/>
              <a:t>Fourth level</a:t>
            </a:r>
          </a:p>
          <a:p>
            <a:pPr lvl="4"/>
            <a:r>
              <a:rPr lang="en-GB" altLang="zh-CN"/>
              <a:t>Fifth level</a:t>
            </a:r>
          </a:p>
        </p:txBody>
      </p:sp>
      <p:sp>
        <p:nvSpPr>
          <p:cNvPr id="10305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b="0">
                <a:effectLst/>
                <a:ea typeface="宋体" pitchFamily="2" charset="-122"/>
              </a:defRPr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10306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b="0">
                <a:effectLst/>
                <a:ea typeface="宋体" pitchFamily="2" charset="-122"/>
              </a:defRPr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10307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b="0">
                <a:effectLst/>
                <a:ea typeface="宋体" pitchFamily="2" charset="-122"/>
              </a:defRPr>
            </a:lvl1pPr>
          </a:lstStyle>
          <a:p>
            <a:pPr>
              <a:defRPr/>
            </a:pPr>
            <a:fld id="{442025B0-EAF8-4C53-8CFA-55DF906C4A57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0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  <p:sldLayoutId id="2147484382" r:id="rId12"/>
    <p:sldLayoutId id="2147484383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205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2062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10245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46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2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48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49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3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51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52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53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4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5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56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57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58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59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60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61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62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63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64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65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66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2063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10268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69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70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71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72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73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74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75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76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77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78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79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80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81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82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83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84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85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86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87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88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89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90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91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92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93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94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95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  <p:sp>
              <p:nvSpPr>
                <p:cNvPr id="10296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solidFill>
                    <a:srgbClr val="E6ECFE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lnSpc>
                      <a:spcPct val="80000"/>
                    </a:lnSpc>
                    <a:buClr>
                      <a:schemeClr val="hlink"/>
                    </a:buClr>
                    <a:buSzPct val="110000"/>
                    <a:buFont typeface="Wingdings" pitchFamily="2" charset="2"/>
                    <a:buNone/>
                    <a:defRPr/>
                  </a:pPr>
                  <a:endParaRPr kumimoji="1" lang="zh-CN" altLang="en-US" sz="2400">
                    <a:solidFill>
                      <a:srgbClr val="40458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</a:endParaRPr>
                </a:p>
              </p:txBody>
            </p:sp>
          </p:grpSp>
        </p:grpSp>
        <p:sp>
          <p:nvSpPr>
            <p:cNvPr id="10297" name="Rectangle 57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rgbClr val="E6ECFE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buClr>
                  <a:schemeClr val="hlink"/>
                </a:buClr>
                <a:buSzPct val="110000"/>
                <a:buFont typeface="Wingdings" pitchFamily="2" charset="2"/>
                <a:buNone/>
                <a:defRPr/>
              </a:pPr>
              <a:endParaRPr kumimoji="1" lang="zh-CN" altLang="en-US" sz="2400">
                <a:solidFill>
                  <a:srgbClr val="40458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宋体" charset="-122"/>
              </a:endParaRPr>
            </a:p>
          </p:txBody>
        </p:sp>
        <p:sp>
          <p:nvSpPr>
            <p:cNvPr id="10298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rgbClr val="E6ECFE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lnSpc>
                  <a:spcPct val="80000"/>
                </a:lnSpc>
                <a:buClr>
                  <a:schemeClr val="hlink"/>
                </a:buClr>
                <a:buSzPct val="110000"/>
                <a:buFont typeface="Wingdings" pitchFamily="2" charset="2"/>
                <a:buNone/>
                <a:defRPr/>
              </a:pPr>
              <a:endParaRPr kumimoji="1" lang="zh-CN" altLang="en-US" sz="2400">
                <a:solidFill>
                  <a:srgbClr val="4045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grpSp>
          <p:nvGrpSpPr>
            <p:cNvPr id="2058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10300" name="Line 60"/>
              <p:cNvSpPr>
                <a:spLocks noChangeShapeType="1"/>
              </p:cNvSpPr>
              <p:nvPr/>
            </p:nvSpPr>
            <p:spPr bwMode="ltGray">
              <a:xfrm flipH="1">
                <a:off x="96" y="1038"/>
                <a:ext cx="2208" cy="0"/>
              </a:xfrm>
              <a:prstGeom prst="line">
                <a:avLst/>
              </a:prstGeom>
              <a:noFill/>
              <a:ln w="9525">
                <a:solidFill>
                  <a:srgbClr val="E6ECFE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80000"/>
                  </a:lnSpc>
                  <a:buClr>
                    <a:schemeClr val="hlink"/>
                  </a:buClr>
                  <a:buSzPct val="110000"/>
                  <a:buFont typeface="Wingdings" pitchFamily="2" charset="2"/>
                  <a:buNone/>
                  <a:defRPr/>
                </a:pPr>
                <a:endParaRPr kumimoji="1" lang="zh-CN" altLang="en-US" sz="2400">
                  <a:solidFill>
                    <a:srgbClr val="40458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10301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rgbClr val="E6ECFE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80000"/>
                  </a:lnSpc>
                  <a:buClr>
                    <a:schemeClr val="hlink"/>
                  </a:buClr>
                  <a:buSzPct val="110000"/>
                  <a:buFont typeface="Wingdings" pitchFamily="2" charset="2"/>
                  <a:buNone/>
                  <a:defRPr/>
                </a:pPr>
                <a:endParaRPr kumimoji="1" lang="zh-CN" altLang="en-US" sz="2400">
                  <a:solidFill>
                    <a:srgbClr val="40458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10302" name="Arc 62"/>
              <p:cNvSpPr>
                <a:spLocks/>
              </p:cNvSpPr>
              <p:nvPr/>
            </p:nvSpPr>
            <p:spPr bwMode="ltGray">
              <a:xfrm flipH="1">
                <a:off x="218" y="916"/>
                <a:ext cx="238" cy="240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E6ECFE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lnSpc>
                    <a:spcPct val="80000"/>
                  </a:lnSpc>
                  <a:buClr>
                    <a:schemeClr val="hlink"/>
                  </a:buClr>
                  <a:buSzPct val="110000"/>
                  <a:buFont typeface="Wingdings" pitchFamily="2" charset="2"/>
                  <a:buNone/>
                  <a:defRPr/>
                </a:pPr>
                <a:endParaRPr kumimoji="1" lang="zh-CN" altLang="en-US" sz="2400">
                  <a:solidFill>
                    <a:srgbClr val="40458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endParaRPr>
              </a:p>
            </p:txBody>
          </p:sp>
        </p:grpSp>
      </p:grpSp>
      <p:sp>
        <p:nvSpPr>
          <p:cNvPr id="2051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GB" altLang="zh-CN"/>
          </a:p>
        </p:txBody>
      </p:sp>
      <p:sp>
        <p:nvSpPr>
          <p:cNvPr id="2052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GB" altLang="zh-CN"/>
          </a:p>
        </p:txBody>
      </p:sp>
      <p:sp>
        <p:nvSpPr>
          <p:cNvPr id="10306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buClr>
                <a:schemeClr val="hlink"/>
              </a:buClr>
              <a:buSzPct val="110000"/>
              <a:buFont typeface="Wingdings" pitchFamily="2" charset="2"/>
              <a:buNone/>
              <a:defRPr kumimoji="1" sz="1400" b="0">
                <a:solidFill>
                  <a:srgbClr val="40458C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10307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4388" y="63563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1" sz="1400" b="0">
                <a:solidFill>
                  <a:srgbClr val="40458C"/>
                </a:solidFill>
                <a:effectLst/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fld id="{471F03D2-5D12-49D0-AF00-62E53E5AEDD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1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  <p:sldLayoutId id="2147484402" r:id="rId12"/>
    <p:sldLayoutId id="2147484394" r:id="rId13"/>
    <p:sldLayoutId id="2147484395" r:id="rId14"/>
    <p:sldLayoutId id="2147484396" r:id="rId15"/>
    <p:sldLayoutId id="2147484397" r:id="rId16"/>
    <p:sldLayoutId id="2147484398" r:id="rId17"/>
    <p:sldLayoutId id="2147484399" r:id="rId18"/>
  </p:sldLayoutIdLst>
  <p:transition advTm="12468"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黑体" pitchFamily="2" charset="-122"/>
          <a:ea typeface="黑体" pitchFamily="2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黑体" pitchFamily="2" charset="-122"/>
          <a:ea typeface="黑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黑体" pitchFamily="2" charset="-122"/>
          <a:ea typeface="黑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黑体" pitchFamily="2" charset="-122"/>
          <a:ea typeface="黑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黑体" pitchFamily="2" charset="-122"/>
          <a:ea typeface="黑体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20"/>
        </a:buBlip>
        <a:defRPr sz="3200" b="1">
          <a:solidFill>
            <a:schemeClr val="tx1"/>
          </a:solidFill>
          <a:latin typeface="黑体" pitchFamily="2" charset="-122"/>
          <a:ea typeface="黑体" pitchFamily="2" charset="-122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 b="1">
          <a:solidFill>
            <a:schemeClr val="tx1"/>
          </a:solidFill>
          <a:latin typeface="黑体" pitchFamily="2" charset="-122"/>
          <a:ea typeface="黑体" pitchFamily="2" charset="-122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 b="1">
          <a:solidFill>
            <a:schemeClr val="tx1"/>
          </a:solidFill>
          <a:latin typeface="黑体" pitchFamily="2" charset="-122"/>
          <a:ea typeface="黑体" pitchFamily="2" charset="-122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 b="1">
          <a:solidFill>
            <a:schemeClr val="tx1"/>
          </a:solidFill>
          <a:latin typeface="黑体" pitchFamily="2" charset="-122"/>
          <a:ea typeface="黑体" pitchFamily="2" charset="-122"/>
        </a:defRPr>
      </a:lvl4pPr>
      <a:lvl5pPr marL="2057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 b="1">
          <a:solidFill>
            <a:schemeClr val="tx1"/>
          </a:solidFill>
          <a:latin typeface="黑体" pitchFamily="2" charset="-122"/>
          <a:ea typeface="黑体" pitchFamily="2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6985000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8" name="AutoShape 14"/>
          <p:cNvSpPr>
            <a:spLocks noChangeArrowheads="1"/>
          </p:cNvSpPr>
          <p:nvPr userDrawn="1"/>
        </p:nvSpPr>
        <p:spPr bwMode="auto">
          <a:xfrm flipV="1">
            <a:off x="250825" y="1233488"/>
            <a:ext cx="8642350" cy="46037"/>
          </a:xfrm>
          <a:prstGeom prst="flowChartProcess">
            <a:avLst/>
          </a:prstGeom>
          <a:solidFill>
            <a:srgbClr val="800080"/>
          </a:solidFill>
          <a:ln w="6350">
            <a:solidFill>
              <a:srgbClr val="800080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zh-CN">
              <a:solidFill>
                <a:schemeClr val="folHlink"/>
              </a:solidFill>
              <a:latin typeface="+mn-lt"/>
            </a:endParaRPr>
          </a:p>
        </p:txBody>
      </p:sp>
      <p:pic>
        <p:nvPicPr>
          <p:cNvPr id="3076" name="图片 1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7850188" y="157163"/>
            <a:ext cx="1042987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日期占位符 2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zh-CN" altLang="en-US" sz="1200">
                <a:solidFill>
                  <a:srgbClr val="800080"/>
                </a:solidFill>
                <a:latin typeface="黑体" pitchFamily="49" charset="-122"/>
                <a:ea typeface="黑体" pitchFamily="49" charset="-122"/>
                <a:cs typeface="+mj-cs"/>
              </a:defRPr>
            </a:lvl1pPr>
          </a:lstStyle>
          <a:p>
            <a:pPr>
              <a:defRPr/>
            </a:pPr>
            <a:fld id="{B94C8BB2-E2FA-47B8-9CC3-3E9AF6182307}" type="datetimeFigureOut">
              <a:rPr lang="en-US" altLang="zh-CN"/>
              <a:pPr>
                <a:defRPr/>
              </a:pPr>
              <a:t>9/16/2026</a:t>
            </a:fld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zh-CN" altLang="en-US" sz="1200" kern="1200">
                <a:solidFill>
                  <a:srgbClr val="800080"/>
                </a:solidFill>
                <a:latin typeface="黑体" pitchFamily="49" charset="-122"/>
                <a:ea typeface="黑体" pitchFamily="49" charset="-122"/>
                <a:cs typeface="+mj-cs"/>
              </a:defRPr>
            </a:lvl1pPr>
          </a:lstStyle>
          <a:p>
            <a:pPr>
              <a:defRPr/>
            </a:pPr>
            <a:fld id="{D2F06E92-6C1C-4C92-BC41-041D2E3FFBB2}" type="slidenum">
              <a:rPr lang="en-US" altLang="zh-CN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079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250825" y="1412875"/>
            <a:ext cx="8642350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</p:txBody>
      </p:sp>
      <p:sp>
        <p:nvSpPr>
          <p:cNvPr id="11" name="Rectangle 6"/>
          <p:cNvSpPr>
            <a:spLocks noChangeArrowheads="1"/>
          </p:cNvSpPr>
          <p:nvPr userDrawn="1"/>
        </p:nvSpPr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25400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  <a:buFontTx/>
              <a:buChar char="•"/>
              <a:defRPr/>
            </a:pPr>
            <a:endParaRPr lang="zh-CN" altLang="zh-CN" sz="2800">
              <a:solidFill>
                <a:srgbClr val="FF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3" r:id="rId1"/>
    <p:sldLayoutId id="2147484404" r:id="rId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800080"/>
          </a:solidFill>
          <a:latin typeface="华文新魏" pitchFamily="2" charset="-122"/>
          <a:ea typeface="华文新魏" pitchFamily="2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800080"/>
          </a:solidFill>
          <a:latin typeface="华文新魏" pitchFamily="2" charset="-122"/>
          <a:ea typeface="华文新魏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800080"/>
          </a:solidFill>
          <a:latin typeface="华文新魏" pitchFamily="2" charset="-122"/>
          <a:ea typeface="华文新魏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800080"/>
          </a:solidFill>
          <a:latin typeface="华文新魏" pitchFamily="2" charset="-122"/>
          <a:ea typeface="华文新魏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800080"/>
          </a:solidFill>
          <a:latin typeface="华文新魏" pitchFamily="2" charset="-122"/>
          <a:ea typeface="华文新魏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800080"/>
          </a:solidFill>
          <a:latin typeface="Arial" charset="0"/>
          <a:ea typeface="宋体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800080"/>
          </a:solidFill>
          <a:latin typeface="Arial" charset="0"/>
          <a:ea typeface="宋体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800080"/>
          </a:solidFill>
          <a:latin typeface="Arial" charset="0"/>
          <a:ea typeface="宋体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800080"/>
          </a:solidFill>
          <a:latin typeface="Arial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800080"/>
        </a:buClr>
        <a:buFont typeface="Wingdings" pitchFamily="2" charset="2"/>
        <a:buChar char="n"/>
        <a:defRPr sz="2800">
          <a:solidFill>
            <a:schemeClr val="tx1"/>
          </a:solidFill>
          <a:latin typeface="黑体" pitchFamily="49" charset="-122"/>
          <a:ea typeface="黑体" pitchFamily="49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800080"/>
        </a:buClr>
        <a:buFont typeface="Wingdings" pitchFamily="2" charset="2"/>
        <a:buChar char="Ø"/>
        <a:defRPr sz="2400">
          <a:solidFill>
            <a:schemeClr val="tx1"/>
          </a:solidFill>
          <a:latin typeface="黑体" pitchFamily="49" charset="-122"/>
          <a:ea typeface="黑体" pitchFamily="49" charset="-122"/>
        </a:defRPr>
      </a:lvl2pPr>
      <a:lvl3pPr marL="1257300" indent="-342900" algn="l" rtl="0" eaLnBrk="0" fontAlgn="base" hangingPunct="0">
        <a:spcBef>
          <a:spcPct val="20000"/>
        </a:spcBef>
        <a:spcAft>
          <a:spcPct val="0"/>
        </a:spcAft>
        <a:buClr>
          <a:srgbClr val="800080"/>
        </a:buClr>
        <a:buFont typeface="Wingdings" pitchFamily="2" charset="2"/>
        <a:buChar char="ü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800080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2FF6B44-E635-437D-B59A-E72155DEE42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2274DBB-51DC-45B2-BF59-F4390190F6D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E9F9112-2751-41AF-9281-0D2CC62E80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400" noProof="1" dirty="0">
                <a:cs typeface="+mn-ea"/>
              </a:defRPr>
            </a:lvl1pPr>
          </a:lstStyle>
          <a:p>
            <a:fld id="{BB962C8B-B14F-4D97-AF65-F5344CB8AC3E}" type="datetime1">
              <a:rPr lang="zh-CN" altLang="en-US"/>
              <a:pPr/>
              <a:t>2026/09/16</a:t>
            </a:fld>
            <a:endParaRPr lang="zh-CN" altLang="en-US">
              <a:cs typeface="+mn-cs"/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D0B325C-0412-4912-95BF-B03E0C1E38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>
              <a:defRPr sz="1400" noProof="1" dirty="0"/>
            </a:lvl1pPr>
          </a:lstStyle>
          <a:p>
            <a:endParaRPr lang="en-US" altLang="x-none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A47EFC2-3493-4B5D-ADEE-4F5541A0A0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EFA9339-C95D-4753-8778-D7D0632B132A}" type="slidenum">
              <a:rPr lang="en-US" altLang="zh-CN"/>
              <a:pPr/>
              <a:t>‹#›</a:t>
            </a:fld>
            <a:endParaRPr lang="en-US" altLang="zh-CN"/>
          </a:p>
        </p:txBody>
      </p:sp>
      <p:pic>
        <p:nvPicPr>
          <p:cNvPr id="1031" name="图片 1030" descr="03">
            <a:extLst>
              <a:ext uri="{FF2B5EF4-FFF2-40B4-BE49-F238E27FC236}">
                <a16:creationId xmlns:a16="http://schemas.microsoft.com/office/drawing/2014/main" id="{D1722124-4153-420A-A0FB-20FB067B3EE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8925" y="-212725"/>
            <a:ext cx="9752013" cy="731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1288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6" r:id="rId1"/>
    <p:sldLayoutId id="2147484407" r:id="rId2"/>
    <p:sldLayoutId id="2147484408" r:id="rId3"/>
    <p:sldLayoutId id="2147484409" r:id="rId4"/>
    <p:sldLayoutId id="2147484410" r:id="rId5"/>
    <p:sldLayoutId id="2147484411" r:id="rId6"/>
    <p:sldLayoutId id="2147484412" r:id="rId7"/>
    <p:sldLayoutId id="2147484413" r:id="rId8"/>
    <p:sldLayoutId id="2147484414" r:id="rId9"/>
    <p:sldLayoutId id="2147484415" r:id="rId10"/>
    <p:sldLayoutId id="2147484416" r:id="rId11"/>
    <p:sldLayoutId id="214748441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huangqy89.github.io/cn-2025/laboratories/" TargetMode="Externa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Relationship Id="rId4" Type="http://schemas.openxmlformats.org/officeDocument/2006/relationships/hyperlink" Target="mailto:huangqy89@mail.sysu.edu.c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51" name="Text Box 3"/>
          <p:cNvSpPr txBox="1">
            <a:spLocks noChangeArrowheads="1"/>
          </p:cNvSpPr>
          <p:nvPr/>
        </p:nvSpPr>
        <p:spPr bwMode="auto">
          <a:xfrm>
            <a:off x="342902" y="1876950"/>
            <a:ext cx="8640762" cy="11982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35000"/>
              </a:lnSpc>
              <a:buFont typeface="Wingdings" pitchFamily="2" charset="2"/>
              <a:buNone/>
              <a:defRPr/>
            </a:pPr>
            <a:r>
              <a:rPr kumimoji="1" lang="zh-CN" altLang="en-US" sz="5800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itchFamily="2" charset="-122"/>
              </a:rPr>
              <a:t>计算机网络实验</a:t>
            </a:r>
          </a:p>
        </p:txBody>
      </p:sp>
      <p:sp>
        <p:nvSpPr>
          <p:cNvPr id="1051652" name="Text Box 4"/>
          <p:cNvSpPr txBox="1">
            <a:spLocks noChangeArrowheads="1"/>
          </p:cNvSpPr>
          <p:nvPr/>
        </p:nvSpPr>
        <p:spPr bwMode="auto">
          <a:xfrm>
            <a:off x="617538" y="3863975"/>
            <a:ext cx="7991475" cy="191879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35000"/>
              </a:lnSpc>
              <a:defRPr/>
            </a:pPr>
            <a:r>
              <a:rPr lang="zh-CN" altLang="en-US" sz="32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计算机学院</a:t>
            </a:r>
            <a:endParaRPr lang="en-US" altLang="zh-CN" sz="32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itchFamily="2" charset="-122"/>
              <a:ea typeface="黑体" pitchFamily="2" charset="-122"/>
            </a:endParaRPr>
          </a:p>
          <a:p>
            <a:pPr algn="ctr">
              <a:lnSpc>
                <a:spcPct val="135000"/>
              </a:lnSpc>
              <a:defRPr/>
            </a:pPr>
            <a:r>
              <a:rPr kumimoji="1" lang="zh-CN" altLang="en-US" sz="32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黄倩怡</a:t>
            </a:r>
          </a:p>
          <a:p>
            <a:pPr algn="ctr">
              <a:lnSpc>
                <a:spcPct val="135000"/>
              </a:lnSpc>
              <a:defRPr/>
            </a:pPr>
            <a:r>
              <a:rPr kumimoji="1" lang="zh-CN" altLang="zh-CN" sz="28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20</a:t>
            </a:r>
            <a:r>
              <a:rPr kumimoji="1" lang="en-US" altLang="zh-CN" sz="28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26-2027</a:t>
            </a:r>
            <a:r>
              <a:rPr kumimoji="1" lang="zh-CN" altLang="en-US" sz="28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学年第一学期</a:t>
            </a:r>
            <a:endParaRPr kumimoji="1" lang="zh-CN" altLang="en-US" sz="32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页脚占位符 3">
            <a:extLst>
              <a:ext uri="{FF2B5EF4-FFF2-40B4-BE49-F238E27FC236}">
                <a16:creationId xmlns:a16="http://schemas.microsoft.com/office/drawing/2014/main" id="{C0175F07-65F1-41A6-B8EB-7B4823B028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200" b="0" dirty="0">
                <a:solidFill>
                  <a:srgbClr val="000000"/>
                </a:solidFill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F8362DE3-9AC5-4570-A7A1-EBE275A77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3047F06-F6AD-47B9-B043-BB2C393C5815}" type="slidenum">
              <a:rPr lang="zh-CN" altLang="en-GB" smtClean="0"/>
              <a:pPr/>
              <a:t>2</a:t>
            </a:fld>
            <a:endParaRPr lang="en-GB" altLang="zh-CN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F2C1EF9-1FB5-42D9-A9AD-7C0C31DB6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746" y="1895475"/>
            <a:ext cx="8604250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74675" indent="-609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None/>
            </a:pPr>
            <a:r>
              <a:rPr lang="zh-CN" altLang="en-US" sz="300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课程名称：</a:t>
            </a:r>
            <a:r>
              <a:rPr lang="zh-CN" altLang="en-US" sz="3000" b="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计算机网络实验</a:t>
            </a:r>
            <a:endParaRPr lang="en-US" altLang="zh-CN" sz="3000" b="0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None/>
            </a:pPr>
            <a:r>
              <a:rPr lang="zh-CN" altLang="en-US" sz="300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课程种类： </a:t>
            </a:r>
            <a:r>
              <a:rPr lang="zh-CN" altLang="en-US" sz="3000" b="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专必</a:t>
            </a:r>
          </a:p>
          <a:p>
            <a:pPr eaLnBrk="1" hangingPunct="1">
              <a:lnSpc>
                <a:spcPct val="110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None/>
            </a:pPr>
            <a:r>
              <a:rPr lang="zh-CN" altLang="en-US" sz="300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 时 数： </a:t>
            </a:r>
            <a:r>
              <a:rPr lang="en-US" altLang="zh-CN" sz="3000" b="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36</a:t>
            </a:r>
            <a:r>
              <a:rPr lang="zh-CN" altLang="en-US" sz="3000" b="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学时（</a:t>
            </a:r>
            <a:r>
              <a:rPr lang="en-US" altLang="zh-CN" sz="3000" b="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000" b="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节</a:t>
            </a:r>
            <a:r>
              <a:rPr lang="en-US" altLang="zh-CN" sz="3000" b="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*17</a:t>
            </a:r>
            <a:r>
              <a:rPr lang="zh-CN" altLang="en-US" sz="3000" b="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周）</a:t>
            </a:r>
          </a:p>
          <a:p>
            <a:pPr eaLnBrk="1" hangingPunct="1">
              <a:lnSpc>
                <a:spcPct val="110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None/>
            </a:pPr>
            <a:r>
              <a:rPr lang="zh-CN" altLang="en-US" sz="300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    分： </a:t>
            </a:r>
            <a:r>
              <a:rPr lang="en-US" altLang="zh-CN" sz="3000" b="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1.0</a:t>
            </a:r>
            <a:r>
              <a:rPr lang="zh-CN" altLang="en-US" sz="3000" b="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学分</a:t>
            </a:r>
            <a:endParaRPr lang="en-US" altLang="zh-CN" sz="3000" b="0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None/>
            </a:pPr>
            <a:r>
              <a:rPr lang="zh-CN" altLang="en-US" sz="300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上课地点： </a:t>
            </a:r>
            <a:r>
              <a:rPr lang="zh-CN" altLang="en-US" sz="3000" b="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实验中心大楼</a:t>
            </a:r>
            <a:r>
              <a:rPr lang="en-US" altLang="zh-CN" sz="3000" b="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D402</a:t>
            </a:r>
          </a:p>
          <a:p>
            <a:pPr eaLnBrk="1" hangingPunct="1">
              <a:lnSpc>
                <a:spcPct val="110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None/>
            </a:pPr>
            <a:r>
              <a:rPr lang="zh-CN" altLang="en-US" sz="300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课程定位：</a:t>
            </a:r>
            <a:r>
              <a:rPr lang="zh-CN" altLang="en-US" sz="3000" b="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巩固理论知识，增长实践经验！</a:t>
            </a:r>
            <a:endParaRPr lang="en-US" altLang="zh-CN" sz="3000" b="0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24" name="Rectangle 13">
            <a:extLst>
              <a:ext uri="{FF2B5EF4-FFF2-40B4-BE49-F238E27FC236}">
                <a16:creationId xmlns:a16="http://schemas.microsoft.com/office/drawing/2014/main" id="{C887DE96-BCC3-4E07-986F-13EF29161F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1346" y="640557"/>
            <a:ext cx="6441307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buSzPct val="100000"/>
            </a:pPr>
            <a:r>
              <a:rPr kumimoji="1" lang="zh-CN" altLang="ru-RU" sz="5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itchFamily="2" charset="-122"/>
              </a:rPr>
              <a:t>一、课程介绍</a:t>
            </a:r>
            <a:r>
              <a:rPr kumimoji="1" lang="en-US" altLang="zh-CN" sz="5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itchFamily="2" charset="-122"/>
              </a:rPr>
              <a:t>-</a:t>
            </a:r>
            <a:r>
              <a:rPr kumimoji="1" lang="zh-CN" altLang="en-US" sz="5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itchFamily="2" charset="-122"/>
              </a:rPr>
              <a:t>概要</a:t>
            </a:r>
            <a:endParaRPr kumimoji="1" lang="zh-CN" altLang="ru-RU" sz="54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黑体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14">
            <a:extLst>
              <a:ext uri="{FF2B5EF4-FFF2-40B4-BE49-F238E27FC236}">
                <a16:creationId xmlns:a16="http://schemas.microsoft.com/office/drawing/2014/main" id="{9D7BD41D-2F12-47C2-8F99-6F3AA067EEA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</p:spPr>
        <p:txBody>
          <a:bodyPr/>
          <a:lstStyle/>
          <a:p>
            <a:pPr indent="0" algn="just">
              <a:buFontTx/>
              <a:buNone/>
              <a:defRPr/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课程内容：</a:t>
            </a:r>
            <a:endParaRPr lang="en-US" altLang="zh-CN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0" algn="just">
              <a:buFontTx/>
              <a:buNone/>
              <a:defRPr/>
            </a:pPr>
            <a:endParaRPr lang="en-US" altLang="zh-CN" sz="2000" kern="1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zh-CN" sz="2000" b="1" kern="1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zh-CN" sz="2000" b="1" kern="1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zh-CN" sz="2000" b="1" kern="1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zh-CN" sz="2000" b="1" kern="1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zh-CN" sz="2000" b="1" kern="1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endParaRPr lang="en-US" altLang="zh-CN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	</a:t>
            </a:r>
          </a:p>
        </p:txBody>
      </p:sp>
      <p:sp>
        <p:nvSpPr>
          <p:cNvPr id="6146" name="页脚占位符 2">
            <a:extLst>
              <a:ext uri="{FF2B5EF4-FFF2-40B4-BE49-F238E27FC236}">
                <a16:creationId xmlns:a16="http://schemas.microsoft.com/office/drawing/2014/main" id="{E420B078-C400-4391-B022-E7B57B02E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200" b="0">
                <a:solidFill>
                  <a:srgbClr val="000000"/>
                </a:solidFill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7" name="灯片编号占位符 3">
            <a:extLst>
              <a:ext uri="{FF2B5EF4-FFF2-40B4-BE49-F238E27FC236}">
                <a16:creationId xmlns:a16="http://schemas.microsoft.com/office/drawing/2014/main" id="{F56FFF2F-6A05-4693-876E-1076A55E0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3047F06-F6AD-47B9-B043-BB2C393C5815}" type="slidenum">
              <a:rPr lang="zh-CN" altLang="en-GB" smtClean="0"/>
              <a:pPr/>
              <a:t>3</a:t>
            </a:fld>
            <a:endParaRPr lang="en-GB" altLang="zh-CN" dirty="0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C045EB77-54D1-46FF-809E-8F9ACD5E2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573214"/>
            <a:ext cx="7885471" cy="5114925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60000"/>
              </a:spcBef>
              <a:spcAft>
                <a:spcPct val="0"/>
              </a:spcAft>
              <a:buClr>
                <a:srgbClr val="000000"/>
              </a:buClr>
              <a:buSzPct val="100000"/>
              <a:buChar char="•"/>
              <a:defRPr sz="2800" kern="1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panose="02020404030301010803" pitchFamily="18" charset="0"/>
              <a:buChar char="−"/>
              <a:defRPr sz="2400" kern="1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Char char="•"/>
              <a:defRPr sz="2000" kern="1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panose="02020404030301010803" pitchFamily="18" charset="0"/>
              <a:buChar char="−"/>
              <a:defRPr sz="1600" kern="1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Char char="•"/>
              <a:defRPr sz="1600" kern="1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buFontTx/>
              <a:buNone/>
              <a:defRPr/>
            </a:pP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0" algn="just">
              <a:lnSpc>
                <a:spcPct val="150000"/>
              </a:lnSpc>
              <a:buFontTx/>
              <a:buNone/>
              <a:defRPr/>
            </a:pPr>
            <a:r>
              <a:rPr lang="zh-CN" altLang="en-US" sz="2000" b="0" kern="100" dirty="0">
                <a:latin typeface="黑体" panose="02010609060101010101" pitchFamily="49" charset="-122"/>
                <a:ea typeface="黑体" panose="02010609060101010101" pitchFamily="49" charset="-122"/>
              </a:rPr>
              <a:t>本课程是与“计算机网络”理论课相配合的实验课程。本课程通过实验内容设计、教师在课上的讲解、演示和指导、</a:t>
            </a:r>
            <a:r>
              <a:rPr lang="zh-CN" altLang="en-US" sz="2000" b="0" kern="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学生在某些实验开始前必须查阅相关文献资料、在实验过程中展开讨论等设置，最终由学生自己动手完成实验。</a:t>
            </a:r>
            <a:r>
              <a:rPr lang="zh-CN" altLang="en-US" sz="2000" b="0" kern="100" dirty="0">
                <a:latin typeface="黑体" panose="02010609060101010101" pitchFamily="49" charset="-122"/>
                <a:ea typeface="黑体" panose="02010609060101010101" pitchFamily="49" charset="-122"/>
              </a:rPr>
              <a:t>通过修读本课程，学生可以掌握计算机网络实操技术，进一步巩固和深化计算机网络的理论知识，增强自身的动手能力、理论联系实际的能力、综合设计和创新能力、独立分析和解决问题的能力，训练计算机网络的基本技能，提高计算机网络工程素质。</a:t>
            </a:r>
            <a:endParaRPr lang="zh-CN" altLang="zh-CN" sz="2000" b="0" kern="1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149" name="Rectangle 13">
            <a:extLst>
              <a:ext uri="{FF2B5EF4-FFF2-40B4-BE49-F238E27FC236}">
                <a16:creationId xmlns:a16="http://schemas.microsoft.com/office/drawing/2014/main" id="{06FFF929-A8FC-4E3A-9EE2-B6638252D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" y="594837"/>
            <a:ext cx="86614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buSzPct val="100000"/>
            </a:pPr>
            <a:r>
              <a:rPr kumimoji="1" lang="zh-CN" altLang="ru-RU" sz="48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itchFamily="2" charset="-122"/>
              </a:rPr>
              <a:t>一、课程介绍</a:t>
            </a:r>
            <a:r>
              <a:rPr kumimoji="1" lang="en-US" altLang="zh-CN" sz="48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itchFamily="2" charset="-122"/>
              </a:rPr>
              <a:t>-</a:t>
            </a:r>
            <a:r>
              <a:rPr kumimoji="1" lang="zh-CN" altLang="en-US" sz="4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itchFamily="2" charset="-122"/>
              </a:rPr>
              <a:t>引用自</a:t>
            </a:r>
            <a:r>
              <a:rPr kumimoji="1" lang="en-US" altLang="zh-CN" sz="4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itchFamily="2" charset="-122"/>
              </a:rPr>
              <a:t>《</a:t>
            </a:r>
            <a:r>
              <a:rPr kumimoji="1" lang="zh-CN" altLang="en-US" sz="4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itchFamily="2" charset="-122"/>
              </a:rPr>
              <a:t>教学大纲</a:t>
            </a:r>
            <a:r>
              <a:rPr kumimoji="1" lang="en-US" altLang="zh-CN" sz="4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itchFamily="2" charset="-122"/>
              </a:rPr>
              <a:t>》</a:t>
            </a:r>
            <a:endParaRPr kumimoji="1" lang="zh-CN" altLang="ru-RU" sz="54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黑体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14">
            <a:extLst>
              <a:ext uri="{FF2B5EF4-FFF2-40B4-BE49-F238E27FC236}">
                <a16:creationId xmlns:a16="http://schemas.microsoft.com/office/drawing/2014/main" id="{51DD629C-D439-4C16-8B85-C352B82FA52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 bwMode="auto">
          <a:xfrm>
            <a:off x="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indent="0" algn="just">
              <a:buFontTx/>
              <a:buNone/>
              <a:defRPr/>
            </a:pPr>
            <a:r>
              <a:rPr lang="zh-CN" altLang="en-US" b="1" dirty="0"/>
              <a:t>实验参考教材：</a:t>
            </a:r>
            <a:endParaRPr lang="en-US" altLang="zh-CN" b="1" dirty="0"/>
          </a:p>
          <a:p>
            <a:pPr indent="0" algn="just">
              <a:buFontTx/>
              <a:buNone/>
              <a:defRPr/>
            </a:pPr>
            <a:endParaRPr lang="en-US" altLang="zh-CN" sz="2000" kern="1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zh-CN" sz="2000" b="1" kern="1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zh-CN" sz="2000" b="1" kern="1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zh-CN" sz="2000" b="1" kern="1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zh-CN" sz="2000" b="1" kern="100" dirty="0">
              <a:latin typeface="Times New Roman" panose="02020603050405020304" pitchFamily="18" charset="0"/>
            </a:endParaRPr>
          </a:p>
        </p:txBody>
      </p:sp>
      <p:sp>
        <p:nvSpPr>
          <p:cNvPr id="7172" name="Rectangle 13">
            <a:extLst>
              <a:ext uri="{FF2B5EF4-FFF2-40B4-BE49-F238E27FC236}">
                <a16:creationId xmlns:a16="http://schemas.microsoft.com/office/drawing/2014/main" id="{53EE43B1-851C-438D-AEF3-88FB18730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9468" y="528638"/>
            <a:ext cx="49450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buSzPct val="100000"/>
            </a:pPr>
            <a:r>
              <a:rPr kumimoji="1" lang="zh-CN" altLang="ru-RU" sz="5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itchFamily="2" charset="-122"/>
              </a:rPr>
              <a:t>一、课程介绍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1457A51-E5DC-4B78-AB81-D839D884C9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108" y="2934500"/>
            <a:ext cx="2440824" cy="350843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ECA8611B-E6A8-42C1-BF26-2BAD00A0B8C6}"/>
              </a:ext>
            </a:extLst>
          </p:cNvPr>
          <p:cNvSpPr txBox="1"/>
          <p:nvPr/>
        </p:nvSpPr>
        <p:spPr>
          <a:xfrm>
            <a:off x="753221" y="2252301"/>
            <a:ext cx="729600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《</a:t>
            </a:r>
            <a:r>
              <a:rPr lang="zh-CN" altLang="en-US" sz="2400" dirty="0">
                <a:latin typeface="Times New Roman" panose="02020603050405020304" pitchFamily="18" charset="0"/>
              </a:rPr>
              <a:t>计算机网络实验教程（第</a:t>
            </a:r>
            <a:r>
              <a:rPr lang="en-US" altLang="zh-CN" sz="2400" dirty="0">
                <a:latin typeface="Times New Roman" panose="02020603050405020304" pitchFamily="18" charset="0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</a:rPr>
              <a:t>版）</a:t>
            </a:r>
            <a:r>
              <a:rPr lang="en-US" altLang="zh-CN" sz="2400" dirty="0">
                <a:latin typeface="Times New Roman" panose="02020603050405020304" pitchFamily="18" charset="0"/>
              </a:rPr>
              <a:t>》</a:t>
            </a:r>
            <a:r>
              <a:rPr lang="zh-CN" altLang="en-US" sz="2400" dirty="0">
                <a:latin typeface="Times New Roman" panose="02020603050405020304" pitchFamily="18" charset="0"/>
              </a:rPr>
              <a:t>，王盛邦编著，清华大学出版社，</a:t>
            </a:r>
            <a:r>
              <a:rPr lang="en-US" altLang="zh-CN" sz="2400" dirty="0">
                <a:latin typeface="Times New Roman" panose="02020603050405020304" pitchFamily="18" charset="0"/>
              </a:rPr>
              <a:t>2017</a:t>
            </a:r>
            <a:r>
              <a:rPr lang="zh-CN" altLang="en-US" sz="2400" dirty="0">
                <a:latin typeface="Times New Roman" panose="02020603050405020304" pitchFamily="18" charset="0"/>
              </a:rPr>
              <a:t>年</a:t>
            </a:r>
            <a:endParaRPr lang="en-US" altLang="zh-CN" sz="2400" dirty="0">
              <a:latin typeface="Times New Roman" panose="02020603050405020304" pitchFamily="18" charset="0"/>
            </a:endParaRPr>
          </a:p>
          <a:p>
            <a:endParaRPr lang="en-US" altLang="zh-CN" sz="2400" dirty="0">
              <a:latin typeface="Times New Roman" panose="02020603050405020304" pitchFamily="18" charset="0"/>
            </a:endParaRPr>
          </a:p>
          <a:p>
            <a:r>
              <a:rPr lang="zh-CN" altLang="en-US" sz="2400" dirty="0">
                <a:latin typeface="Times New Roman" panose="02020603050405020304" pitchFamily="18" charset="0"/>
              </a:rPr>
              <a:t>密码：</a:t>
            </a:r>
            <a:r>
              <a:rPr lang="en-US" altLang="zh-CN" sz="2400" dirty="0">
                <a:latin typeface="Times New Roman" panose="02020603050405020304" pitchFamily="18" charset="0"/>
              </a:rPr>
              <a:t>cn-2026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735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462C60C1-5DAB-4A46-9C81-7BD6502A4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B884AFD-B754-42DB-90E2-156967AE7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课程网站</a:t>
            </a:r>
            <a:r>
              <a:rPr lang="en-US" altLang="zh-CN" dirty="0"/>
              <a:t>:</a:t>
            </a:r>
          </a:p>
          <a:p>
            <a:pPr marL="457200" lvl="1" indent="0"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https://huangqy89.github.io/cn-2025/laboratories/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实验教材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实验安排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报告模板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9B7563A-3593-406E-AC91-C80861BFC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C02A2A-6DB3-4403-9570-03352F0E6CA5}" type="slidenum">
              <a:rPr lang="zh-CN" altLang="en-GB" smtClean="0"/>
              <a:pPr>
                <a:defRPr/>
              </a:pPr>
              <a:t>5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3014369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>
          <a:xfrm>
            <a:off x="-853440" y="625158"/>
            <a:ext cx="8229600" cy="1143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SzPct val="100000"/>
            </a:pPr>
            <a:r>
              <a:rPr kumimoji="1" lang="zh-CN" altLang="en-US" sz="48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rPr>
              <a:t>二</a:t>
            </a:r>
            <a:r>
              <a:rPr kumimoji="1" lang="zh-CN" altLang="ru-RU" sz="48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rPr>
              <a:t>、</a:t>
            </a:r>
            <a:r>
              <a:rPr kumimoji="1" lang="zh-CN" altLang="en-US" sz="48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rPr>
              <a:t>教学计划与分组</a:t>
            </a:r>
            <a:endParaRPr kumimoji="1" lang="zh-CN" altLang="ru-RU" sz="48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黑体" pitchFamily="2" charset="-122"/>
            </a:endParaRPr>
          </a:p>
        </p:txBody>
      </p:sp>
      <p:sp>
        <p:nvSpPr>
          <p:cNvPr id="13315" name="内容占位符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zh-CN" altLang="en-US" sz="2800" dirty="0"/>
              <a:t>分组情况：</a:t>
            </a:r>
            <a:endParaRPr lang="en-US" altLang="zh-CN" sz="2800" dirty="0"/>
          </a:p>
          <a:p>
            <a:pPr lvl="1">
              <a:lnSpc>
                <a:spcPct val="130000"/>
              </a:lnSpc>
            </a:pPr>
            <a:r>
              <a:rPr lang="en-US" altLang="zh-CN" sz="2400" dirty="0"/>
              <a:t>Wireshark/</a:t>
            </a:r>
            <a:r>
              <a:rPr lang="zh-CN" altLang="en-US" sz="2400" dirty="0"/>
              <a:t>编程实验，</a:t>
            </a:r>
            <a:r>
              <a:rPr lang="en-US" altLang="zh-CN" sz="2400" dirty="0"/>
              <a:t>1</a:t>
            </a:r>
            <a:r>
              <a:rPr lang="zh-CN" altLang="en-US" sz="2400" dirty="0"/>
              <a:t>人</a:t>
            </a:r>
            <a:r>
              <a:rPr lang="en-US" altLang="zh-CN" sz="2400" dirty="0"/>
              <a:t>/</a:t>
            </a:r>
            <a:r>
              <a:rPr lang="zh-CN" altLang="en-US" sz="2400" dirty="0"/>
              <a:t>组</a:t>
            </a:r>
            <a:endParaRPr lang="en-US" altLang="zh-CN" sz="2400" dirty="0"/>
          </a:p>
          <a:p>
            <a:pPr lvl="1">
              <a:lnSpc>
                <a:spcPct val="130000"/>
              </a:lnSpc>
            </a:pPr>
            <a:r>
              <a:rPr lang="zh-CN" altLang="en-US" sz="2400" dirty="0"/>
              <a:t>网络实验，</a:t>
            </a:r>
            <a:r>
              <a:rPr lang="en-US" altLang="zh-CN" sz="2400" dirty="0"/>
              <a:t>4</a:t>
            </a:r>
            <a:r>
              <a:rPr lang="zh-CN" altLang="en-US" sz="2400" dirty="0"/>
              <a:t>人</a:t>
            </a:r>
            <a:r>
              <a:rPr lang="en-US" altLang="zh-CN" sz="2400" dirty="0"/>
              <a:t>/</a:t>
            </a:r>
            <a:r>
              <a:rPr lang="zh-CN" altLang="en-US" sz="2400" dirty="0"/>
              <a:t>组</a:t>
            </a:r>
            <a:endParaRPr lang="en-US" altLang="zh-CN" sz="2800" dirty="0"/>
          </a:p>
          <a:p>
            <a:pPr>
              <a:lnSpc>
                <a:spcPct val="130000"/>
              </a:lnSpc>
            </a:pPr>
            <a:r>
              <a:rPr lang="zh-CN" altLang="en-US" sz="2800" dirty="0"/>
              <a:t>教学时间：周四</a:t>
            </a:r>
            <a:r>
              <a:rPr lang="en-US" altLang="zh-CN" sz="2800" dirty="0"/>
              <a:t>10:10-11:50</a:t>
            </a:r>
          </a:p>
          <a:p>
            <a:pPr>
              <a:lnSpc>
                <a:spcPct val="130000"/>
              </a:lnSpc>
            </a:pPr>
            <a:r>
              <a:rPr lang="zh-CN" altLang="en-US" sz="2800" dirty="0"/>
              <a:t>实验室开放时间：周一至周五，上班时间</a:t>
            </a:r>
          </a:p>
          <a:p>
            <a:pPr>
              <a:lnSpc>
                <a:spcPct val="130000"/>
              </a:lnSpc>
            </a:pPr>
            <a:r>
              <a:rPr lang="zh-CN" altLang="en-US" sz="2800" dirty="0"/>
              <a:t>课程助教：</a:t>
            </a:r>
            <a:endParaRPr lang="en-US" altLang="zh-CN" sz="2800" dirty="0"/>
          </a:p>
          <a:p>
            <a:pPr lvl="1">
              <a:lnSpc>
                <a:spcPct val="130000"/>
              </a:lnSpc>
              <a:buClr>
                <a:srgbClr val="40458C"/>
              </a:buClr>
            </a:pPr>
            <a:r>
              <a:rPr lang="zh-CN" altLang="en-US" sz="2400" dirty="0">
                <a:solidFill>
                  <a:srgbClr val="40458C"/>
                </a:solidFill>
              </a:rPr>
              <a:t>彭利铭，</a:t>
            </a:r>
            <a:r>
              <a:rPr lang="zh-CN" altLang="en-US" sz="24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邮箱</a:t>
            </a:r>
            <a:r>
              <a:rPr lang="en-US" altLang="zh-CN" sz="24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zh-CN" sz="2400" dirty="0"/>
              <a:t>penglm7@mail2.sysu.edu.cn</a:t>
            </a:r>
          </a:p>
          <a:p>
            <a:pPr lvl="1">
              <a:lnSpc>
                <a:spcPct val="130000"/>
              </a:lnSpc>
              <a:buClr>
                <a:srgbClr val="40458C"/>
              </a:buClr>
            </a:pPr>
            <a:r>
              <a:rPr lang="zh-CN" altLang="en-US" sz="2400" dirty="0">
                <a:solidFill>
                  <a:srgbClr val="40458C"/>
                </a:solidFill>
              </a:rPr>
              <a:t>莫鑫</a:t>
            </a:r>
            <a:r>
              <a:rPr lang="en-US" altLang="zh-CN" sz="2400" dirty="0">
                <a:solidFill>
                  <a:srgbClr val="40458C"/>
                </a:solidFill>
              </a:rPr>
              <a:t>, </a:t>
            </a:r>
            <a:r>
              <a:rPr lang="zh-CN" altLang="en-US" sz="24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邮箱</a:t>
            </a:r>
            <a:r>
              <a:rPr lang="en-US" altLang="zh-CN" sz="2400" kern="100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US" altLang="zh-CN" sz="2400" dirty="0"/>
              <a:t>moxin5@mail2.sysu.edu.cn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14">
            <a:extLst>
              <a:ext uri="{FF2B5EF4-FFF2-40B4-BE49-F238E27FC236}">
                <a16:creationId xmlns:a16="http://schemas.microsoft.com/office/drawing/2014/main" id="{51DD629C-D439-4C16-8B85-C352B82FA52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 bwMode="auto">
          <a:xfrm>
            <a:off x="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indent="0" algn="just">
              <a:buFontTx/>
              <a:buNone/>
              <a:defRPr/>
            </a:pPr>
            <a:r>
              <a:rPr lang="zh-CN" altLang="en-US" b="1" dirty="0"/>
              <a:t>实验预习及报告要求：</a:t>
            </a:r>
            <a:endParaRPr lang="en-US" altLang="zh-CN" b="1" dirty="0"/>
          </a:p>
          <a:p>
            <a:pPr indent="0" algn="just">
              <a:buFontTx/>
              <a:buNone/>
              <a:defRPr/>
            </a:pPr>
            <a:endParaRPr lang="en-US" altLang="zh-CN" sz="2000" kern="1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zh-CN" sz="2000" b="1" kern="1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zh-CN" sz="2000" b="1" kern="1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zh-CN" sz="2000" b="1" kern="1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zh-CN" sz="2000" b="1" kern="100" dirty="0">
              <a:latin typeface="Times New Roman" panose="02020603050405020304" pitchFamily="18" charset="0"/>
            </a:endParaRP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B0427296-CA43-487E-A664-8138DB1674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917" y="1756568"/>
            <a:ext cx="8271566" cy="4213225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60000"/>
              </a:spcBef>
              <a:spcAft>
                <a:spcPct val="0"/>
              </a:spcAft>
              <a:buClr>
                <a:srgbClr val="000000"/>
              </a:buClr>
              <a:buSzPct val="100000"/>
              <a:buChar char="•"/>
              <a:defRPr sz="2800" kern="1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panose="02020404030301010803" pitchFamily="18" charset="0"/>
              <a:buChar char="−"/>
              <a:defRPr sz="2400" kern="1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Char char="•"/>
              <a:defRPr sz="2000" kern="1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panose="02020404030301010803" pitchFamily="18" charset="0"/>
              <a:buChar char="−"/>
              <a:defRPr sz="1600" kern="1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Char char="•"/>
              <a:defRPr sz="1600" kern="1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spcBef>
                <a:spcPts val="1004"/>
              </a:spcBef>
              <a:buFontTx/>
              <a:buNone/>
              <a:defRPr/>
            </a:pPr>
            <a:endParaRPr lang="en-US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spcBef>
                <a:spcPts val="1004"/>
              </a:spcBef>
              <a:buFontTx/>
              <a:buAutoNum type="arabicPeriod"/>
              <a:defRPr/>
            </a:pPr>
            <a:r>
              <a:rPr lang="zh-CN" altLang="en-US" b="0" kern="100" dirty="0"/>
              <a:t>做实验之前要求先预习</a:t>
            </a:r>
            <a:endParaRPr lang="en-US" altLang="zh-CN" b="0" kern="100" dirty="0"/>
          </a:p>
          <a:p>
            <a:pPr algn="just">
              <a:spcBef>
                <a:spcPts val="1004"/>
              </a:spcBef>
              <a:buFontTx/>
              <a:buAutoNum type="arabicPeriod"/>
              <a:defRPr/>
            </a:pPr>
            <a:r>
              <a:rPr lang="zh-CN" altLang="en-US" b="0" kern="100" dirty="0"/>
              <a:t>在实验过程做好记录：</a:t>
            </a:r>
            <a:endParaRPr lang="en-US" altLang="zh-CN" b="0" kern="100" dirty="0"/>
          </a:p>
          <a:p>
            <a:pPr lvl="1" algn="just">
              <a:spcBef>
                <a:spcPts val="1004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b="0" kern="100" dirty="0"/>
              <a:t>网络拓扑、网络配置</a:t>
            </a:r>
            <a:endParaRPr lang="en-US" altLang="zh-CN" b="0" kern="100" dirty="0"/>
          </a:p>
          <a:p>
            <a:pPr lvl="1" algn="just">
              <a:spcBef>
                <a:spcPts val="1004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b="0" kern="100" dirty="0"/>
              <a:t>实验结果（数据、截图）</a:t>
            </a:r>
            <a:endParaRPr lang="en-US" altLang="zh-CN" b="0" kern="100" dirty="0"/>
          </a:p>
          <a:p>
            <a:pPr algn="just">
              <a:spcBef>
                <a:spcPts val="1004"/>
              </a:spcBef>
              <a:buFontTx/>
              <a:buAutoNum type="arabicPeriod"/>
              <a:defRPr/>
            </a:pPr>
            <a:r>
              <a:rPr lang="zh-CN" altLang="en-US" b="0" kern="100" dirty="0"/>
              <a:t>根据模板完成实验报告</a:t>
            </a:r>
            <a:endParaRPr lang="en-US" altLang="zh-CN" b="0" kern="100" dirty="0"/>
          </a:p>
          <a:p>
            <a:pPr algn="just">
              <a:spcBef>
                <a:spcPts val="1004"/>
              </a:spcBef>
              <a:buFontTx/>
              <a:buAutoNum type="arabicPeriod"/>
              <a:defRPr/>
            </a:pPr>
            <a:r>
              <a:rPr lang="zh-CN" altLang="en-US" b="0" kern="100" dirty="0"/>
              <a:t>按时提交实验报告</a:t>
            </a:r>
            <a:endParaRPr lang="en-US" altLang="zh-CN" b="0" kern="100" dirty="0"/>
          </a:p>
        </p:txBody>
      </p:sp>
      <p:sp>
        <p:nvSpPr>
          <p:cNvPr id="7172" name="Rectangle 13">
            <a:extLst>
              <a:ext uri="{FF2B5EF4-FFF2-40B4-BE49-F238E27FC236}">
                <a16:creationId xmlns:a16="http://schemas.microsoft.com/office/drawing/2014/main" id="{53EE43B1-851C-438D-AEF3-88FB18730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530" y="887016"/>
            <a:ext cx="674497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80000"/>
              </a:lnSpc>
              <a:buSzPct val="100000"/>
            </a:pPr>
            <a:r>
              <a:rPr kumimoji="1" lang="zh-CN" altLang="en-US" sz="5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itchFamily="2" charset="-122"/>
              </a:rPr>
              <a:t>二</a:t>
            </a:r>
            <a:r>
              <a:rPr kumimoji="1" lang="zh-CN" altLang="ru-RU" sz="5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黑体" pitchFamily="2" charset="-122"/>
              </a:rPr>
              <a:t>、</a:t>
            </a:r>
            <a:r>
              <a:rPr kumimoji="1" lang="zh-CN" altLang="en-US" sz="5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rPr>
              <a:t>教学计划与分组</a:t>
            </a:r>
            <a:endParaRPr kumimoji="1" lang="zh-CN" altLang="ru-RU" sz="54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8170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标题 83969">
            <a:extLst>
              <a:ext uri="{FF2B5EF4-FFF2-40B4-BE49-F238E27FC236}">
                <a16:creationId xmlns:a16="http://schemas.microsoft.com/office/drawing/2014/main" id="{349B9B21-AACD-4F67-8905-5441FF2957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chemeClr val="tx1"/>
                </a:solidFill>
              </a:rPr>
              <a:t>实验报告的书写要求</a:t>
            </a:r>
          </a:p>
        </p:txBody>
      </p:sp>
      <p:sp>
        <p:nvSpPr>
          <p:cNvPr id="84994" name="文本占位符 83970">
            <a:extLst>
              <a:ext uri="{FF2B5EF4-FFF2-40B4-BE49-F238E27FC236}">
                <a16:creationId xmlns:a16="http://schemas.microsoft.com/office/drawing/2014/main" id="{2709E1AA-C074-4BEB-AB98-BE494778BC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84313"/>
            <a:ext cx="8229600" cy="4525962"/>
          </a:xfrm>
        </p:spPr>
        <p:txBody>
          <a:bodyPr/>
          <a:lstStyle/>
          <a:p>
            <a:r>
              <a:rPr lang="zh-CN" altLang="en-US"/>
              <a:t>对实验过程进行监控</a:t>
            </a:r>
          </a:p>
          <a:p>
            <a:r>
              <a:rPr lang="zh-CN" altLang="en-US"/>
              <a:t>注意实验前后的对比、分析</a:t>
            </a:r>
          </a:p>
          <a:p>
            <a:r>
              <a:rPr lang="zh-CN" altLang="en-US">
                <a:latin typeface="微软雅黑" panose="020B0503020204020204" pitchFamily="34" charset="-122"/>
                <a:sym typeface="Arial" panose="020B0604020202020204" pitchFamily="34" charset="0"/>
              </a:rPr>
              <a:t>实验截图</a:t>
            </a:r>
          </a:p>
          <a:p>
            <a:pPr lvl="1"/>
            <a:r>
              <a:rPr lang="zh-CN" altLang="en-US"/>
              <a:t>当前活动窗口（同时按下Alt+PrScrn键）</a:t>
            </a:r>
          </a:p>
          <a:p>
            <a:pPr lvl="1"/>
            <a:r>
              <a:rPr lang="zh-CN" altLang="en-US"/>
              <a:t>整个屏幕（按下PrScrn键）</a:t>
            </a:r>
          </a:p>
          <a:p>
            <a:pPr lvl="1"/>
            <a:r>
              <a:rPr lang="zh-CN" altLang="en-US"/>
              <a:t>窗口中的任意部分（使用Windows附件中的截图工具）</a:t>
            </a:r>
          </a:p>
          <a:p>
            <a:pPr lvl="1"/>
            <a:r>
              <a:rPr lang="zh-CN" altLang="en-US">
                <a:latin typeface="微软雅黑" panose="020B0503020204020204" pitchFamily="34" charset="-122"/>
                <a:sym typeface="Arial" panose="020B0604020202020204" pitchFamily="34" charset="0"/>
              </a:rPr>
              <a:t>截图加工</a:t>
            </a:r>
            <a:r>
              <a:rPr lang="zh-CN" altLang="en-US">
                <a:sym typeface="Arial" panose="020B0604020202020204" pitchFamily="34" charset="0"/>
              </a:rPr>
              <a:t>（使用Windows附件中的图画工具）</a:t>
            </a:r>
            <a:endParaRPr lang="zh-CN" altLang="en-US"/>
          </a:p>
          <a:p>
            <a:r>
              <a:rPr lang="zh-CN" altLang="en-US"/>
              <a:t>撰写实验报告</a:t>
            </a:r>
          </a:p>
          <a:p>
            <a:endParaRPr lang="zh-CN" altLang="en-US"/>
          </a:p>
        </p:txBody>
      </p:sp>
      <p:sp>
        <p:nvSpPr>
          <p:cNvPr id="84995" name="灯片编号占位符 1">
            <a:extLst>
              <a:ext uri="{FF2B5EF4-FFF2-40B4-BE49-F238E27FC236}">
                <a16:creationId xmlns:a16="http://schemas.microsoft.com/office/drawing/2014/main" id="{50994832-67F9-4556-8D98-02A3EBEBA2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EE4BB790-6FF6-40EB-807A-70F2F13CAC8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8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标题 84993">
            <a:extLst>
              <a:ext uri="{FF2B5EF4-FFF2-40B4-BE49-F238E27FC236}">
                <a16:creationId xmlns:a16="http://schemas.microsoft.com/office/drawing/2014/main" id="{141B228B-5792-4A33-8D55-475AD1B5B3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微软雅黑" panose="020B0503020204020204" pitchFamily="34" charset="-122"/>
              </a:rPr>
              <a:t>实验截图例</a:t>
            </a:r>
          </a:p>
        </p:txBody>
      </p:sp>
      <p:sp>
        <p:nvSpPr>
          <p:cNvPr id="86018" name="文本占位符 84994">
            <a:extLst>
              <a:ext uri="{FF2B5EF4-FFF2-40B4-BE49-F238E27FC236}">
                <a16:creationId xmlns:a16="http://schemas.microsoft.com/office/drawing/2014/main" id="{E57434A3-041C-4C5A-8D2B-B5127CF8A5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>
                <a:latin typeface="宋体" panose="02010600030101010101" pitchFamily="2" charset="-122"/>
              </a:rPr>
              <a:t>实验过程的截图 </a:t>
            </a:r>
          </a:p>
        </p:txBody>
      </p:sp>
      <p:pic>
        <p:nvPicPr>
          <p:cNvPr id="86019" name="图片 84995">
            <a:extLst>
              <a:ext uri="{FF2B5EF4-FFF2-40B4-BE49-F238E27FC236}">
                <a16:creationId xmlns:a16="http://schemas.microsoft.com/office/drawing/2014/main" id="{193C4220-3F01-4D29-A7EA-EA9A59653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420938"/>
            <a:ext cx="7218362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0" name="灯片编号占位符 1">
            <a:extLst>
              <a:ext uri="{FF2B5EF4-FFF2-40B4-BE49-F238E27FC236}">
                <a16:creationId xmlns:a16="http://schemas.microsoft.com/office/drawing/2014/main" id="{FBEFAAA5-0C92-44E5-A6D9-687A89303D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72041ADC-4907-467E-A1B7-9BA6A5A3EA76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9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标题 1">
            <a:extLst>
              <a:ext uri="{FF2B5EF4-FFF2-40B4-BE49-F238E27FC236}">
                <a16:creationId xmlns:a16="http://schemas.microsoft.com/office/drawing/2014/main" id="{B05A1F1B-8050-4379-9514-E4726BE487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微软雅黑" panose="020B0503020204020204" pitchFamily="34" charset="-122"/>
                <a:sym typeface="Arial" panose="020B0604020202020204" pitchFamily="34" charset="0"/>
              </a:rPr>
              <a:t>实验截图例</a:t>
            </a:r>
            <a:endParaRPr lang="zh-CN" altLang="en-US"/>
          </a:p>
        </p:txBody>
      </p:sp>
      <p:sp>
        <p:nvSpPr>
          <p:cNvPr id="87042" name="灯片编号占位符 3">
            <a:extLst>
              <a:ext uri="{FF2B5EF4-FFF2-40B4-BE49-F238E27FC236}">
                <a16:creationId xmlns:a16="http://schemas.microsoft.com/office/drawing/2014/main" id="{0E4790A3-E2BA-4758-8B78-2129342F4D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6A26522F-CDB8-4D9D-9EEF-F088F7D72206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10</a:t>
            </a:fld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87043" name="图片 118">
            <a:extLst>
              <a:ext uri="{FF2B5EF4-FFF2-40B4-BE49-F238E27FC236}">
                <a16:creationId xmlns:a16="http://schemas.microsoft.com/office/drawing/2014/main" id="{251F1850-B1B6-450C-9F06-27897D73E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1589088"/>
            <a:ext cx="7131050" cy="483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>
          <a:xfrm>
            <a:off x="297180" y="492073"/>
            <a:ext cx="8229600" cy="1143000"/>
          </a:xfrm>
        </p:spPr>
        <p:txBody>
          <a:bodyPr/>
          <a:lstStyle/>
          <a:p>
            <a:r>
              <a:rPr kumimoji="1" lang="zh-CN" altLang="en-US" sz="5400" kern="12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  <a:cs typeface="+mn-cs"/>
              </a:rPr>
              <a:t>三、课程评分</a:t>
            </a:r>
          </a:p>
        </p:txBody>
      </p:sp>
      <p:sp>
        <p:nvSpPr>
          <p:cNvPr id="13315" name="内容占位符 2" descr="Rectangle: Click to edit Master text styles&#10;Second level&#10;Third level&#10;Fourth level&#10;Fifth level"/>
          <p:cNvSpPr>
            <a:spLocks noGrp="1"/>
          </p:cNvSpPr>
          <p:nvPr>
            <p:ph idx="1"/>
          </p:nvPr>
        </p:nvSpPr>
        <p:spPr>
          <a:xfrm>
            <a:off x="358140" y="240792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800" dirty="0">
                <a:solidFill>
                  <a:srgbClr val="002060"/>
                </a:solidFill>
              </a:rPr>
              <a:t>课程评分规则：</a:t>
            </a:r>
            <a:endParaRPr lang="en-US" altLang="zh-CN" sz="2800" dirty="0">
              <a:solidFill>
                <a:srgbClr val="002060"/>
              </a:solidFill>
            </a:endParaRPr>
          </a:p>
          <a:p>
            <a:pPr>
              <a:lnSpc>
                <a:spcPct val="125000"/>
              </a:lnSpc>
            </a:pPr>
            <a:r>
              <a:rPr lang="zh-CN" altLang="en-US" sz="2800" dirty="0">
                <a:solidFill>
                  <a:srgbClr val="002060"/>
                </a:solidFill>
              </a:rPr>
              <a:t>平时：占比</a:t>
            </a:r>
            <a:r>
              <a:rPr lang="en-US" altLang="zh-CN" sz="2800" dirty="0">
                <a:solidFill>
                  <a:srgbClr val="C00000"/>
                </a:solidFill>
              </a:rPr>
              <a:t>40%</a:t>
            </a:r>
            <a:r>
              <a:rPr lang="en-US" altLang="zh-CN" sz="2800" dirty="0">
                <a:solidFill>
                  <a:srgbClr val="002060"/>
                </a:solidFill>
              </a:rPr>
              <a:t> </a:t>
            </a:r>
          </a:p>
          <a:p>
            <a:pPr lvl="1">
              <a:lnSpc>
                <a:spcPct val="125000"/>
              </a:lnSpc>
            </a:pPr>
            <a:r>
              <a:rPr lang="zh-CN" altLang="en-US" sz="2400" dirty="0">
                <a:solidFill>
                  <a:srgbClr val="002060"/>
                </a:solidFill>
              </a:rPr>
              <a:t>个人完成：独立评分</a:t>
            </a:r>
            <a:endParaRPr lang="en-US" altLang="zh-CN" sz="2400" dirty="0">
              <a:solidFill>
                <a:srgbClr val="002060"/>
              </a:solidFill>
            </a:endParaRPr>
          </a:p>
          <a:p>
            <a:pPr lvl="1">
              <a:lnSpc>
                <a:spcPct val="125000"/>
              </a:lnSpc>
            </a:pPr>
            <a:r>
              <a:rPr lang="zh-CN" altLang="en-US" sz="2400" dirty="0">
                <a:solidFill>
                  <a:srgbClr val="002060"/>
                </a:solidFill>
              </a:rPr>
              <a:t>小组完成：小组评分</a:t>
            </a:r>
            <a:r>
              <a:rPr lang="en-US" altLang="zh-CN" sz="2400" dirty="0">
                <a:solidFill>
                  <a:srgbClr val="002060"/>
                </a:solidFill>
              </a:rPr>
              <a:t>+</a:t>
            </a:r>
            <a:r>
              <a:rPr lang="zh-CN" altLang="en-US" sz="2400" dirty="0">
                <a:solidFill>
                  <a:srgbClr val="002060"/>
                </a:solidFill>
              </a:rPr>
              <a:t>个人评分</a:t>
            </a:r>
            <a:endParaRPr lang="en-US" altLang="zh-CN" sz="2400" dirty="0">
              <a:solidFill>
                <a:srgbClr val="002060"/>
              </a:solidFill>
            </a:endParaRPr>
          </a:p>
          <a:p>
            <a:pPr lvl="2">
              <a:lnSpc>
                <a:spcPct val="125000"/>
              </a:lnSpc>
            </a:pPr>
            <a:r>
              <a:rPr lang="zh-CN" altLang="en-US" sz="2000" dirty="0">
                <a:solidFill>
                  <a:srgbClr val="002060"/>
                </a:solidFill>
              </a:rPr>
              <a:t>实验报告中明确各成员完成部分</a:t>
            </a:r>
            <a:endParaRPr lang="en-US" altLang="zh-CN" sz="2000" dirty="0">
              <a:solidFill>
                <a:srgbClr val="002060"/>
              </a:solidFill>
            </a:endParaRPr>
          </a:p>
          <a:p>
            <a:pPr>
              <a:lnSpc>
                <a:spcPct val="125000"/>
              </a:lnSpc>
            </a:pPr>
            <a:r>
              <a:rPr lang="zh-CN" altLang="en-US" sz="2800" dirty="0">
                <a:solidFill>
                  <a:srgbClr val="002060"/>
                </a:solidFill>
              </a:rPr>
              <a:t>期末考试实际操作：共</a:t>
            </a:r>
            <a:r>
              <a:rPr lang="en-US" altLang="zh-CN" sz="2800" dirty="0">
                <a:solidFill>
                  <a:srgbClr val="C00000"/>
                </a:solidFill>
              </a:rPr>
              <a:t>60%</a:t>
            </a:r>
            <a:r>
              <a:rPr lang="en-US" altLang="zh-CN" sz="2800" dirty="0">
                <a:solidFill>
                  <a:srgbClr val="002060"/>
                </a:solidFill>
              </a:rPr>
              <a:t> </a:t>
            </a:r>
            <a:r>
              <a:rPr lang="zh-CN" altLang="en-US" sz="2800" dirty="0">
                <a:solidFill>
                  <a:srgbClr val="002060"/>
                </a:solidFill>
              </a:rPr>
              <a:t>（第</a:t>
            </a:r>
            <a:r>
              <a:rPr lang="en-US" altLang="zh-CN" sz="2800" dirty="0">
                <a:solidFill>
                  <a:srgbClr val="002060"/>
                </a:solidFill>
              </a:rPr>
              <a:t>17</a:t>
            </a:r>
            <a:r>
              <a:rPr lang="zh-CN" altLang="en-US" sz="2800" dirty="0">
                <a:solidFill>
                  <a:srgbClr val="002060"/>
                </a:solidFill>
              </a:rPr>
              <a:t>周）；</a:t>
            </a:r>
            <a:endParaRPr lang="en-US" altLang="zh-CN" sz="2800" dirty="0">
              <a:solidFill>
                <a:srgbClr val="002060"/>
              </a:solidFill>
            </a:endParaRPr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2B6FFD8-13AD-4991-8242-EEF8CEC9801D}" type="slidenum">
              <a:rPr lang="en-US" altLang="zh-CN" smtClean="0"/>
              <a:pPr/>
              <a:t>11</a:t>
            </a:fld>
            <a:endParaRPr lang="en-US" altLang="zh-CN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979B9EF-568C-4043-B382-777FCC45A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376" y="1847481"/>
            <a:ext cx="7879274" cy="639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60000"/>
              </a:spcBef>
              <a:buClr>
                <a:srgbClr val="000000"/>
              </a:buClr>
              <a:buSzPct val="100000"/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课程考核方式</a:t>
            </a:r>
            <a:r>
              <a:rPr lang="en-US" altLang="zh-CN" sz="280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80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围绕</a:t>
            </a:r>
            <a:r>
              <a:rPr lang="en-US" altLang="zh-CN" sz="280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教学大纲</a:t>
            </a:r>
            <a:r>
              <a:rPr lang="en-US" altLang="zh-CN" sz="280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800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制定</a:t>
            </a:r>
          </a:p>
        </p:txBody>
      </p:sp>
    </p:spTree>
    <p:extLst>
      <p:ext uri="{BB962C8B-B14F-4D97-AF65-F5344CB8AC3E}">
        <p14:creationId xmlns:p14="http://schemas.microsoft.com/office/powerpoint/2010/main" val="2729358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ADA5E0EA-7439-4A95-82B6-194C9ED87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64F9D6-8F5B-41A8-92BF-E9F69D037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</a:rPr>
              <a:t>实验报告评分标准：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685800" lvl="1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A+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：完成实验要求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+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按时提交实验报告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+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附加工作量（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实现了新功能、解决实际问题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</a:p>
          <a:p>
            <a:pPr marL="685800" lvl="1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：完成实验要求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+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按时提交实验报告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685800" lvl="1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：未按时提交实验报告或实验报告有缺项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marL="685800" lvl="1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：未完成实验或未提交实验报告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1"/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F5574DB-A1D6-4993-9C41-350B8DA5D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9D2DE8-3683-4B97-BA12-CBF361AC5626}" type="slidenum">
              <a:rPr lang="en-US" altLang="zh-CN" smtClean="0"/>
              <a:pPr>
                <a:defRPr/>
              </a:pPr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53805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140236-E914-4A5A-81C8-F98B40C28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13569"/>
            <a:ext cx="8229600" cy="1143000"/>
          </a:xfrm>
        </p:spPr>
        <p:txBody>
          <a:bodyPr/>
          <a:lstStyle/>
          <a:p>
            <a:r>
              <a:rPr kumimoji="1" lang="zh-CN" altLang="en-US" sz="54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  <a:cs typeface="+mn-cs"/>
              </a:rPr>
              <a:t>实验室课堂要求</a:t>
            </a:r>
          </a:p>
        </p:txBody>
      </p:sp>
      <p:sp>
        <p:nvSpPr>
          <p:cNvPr id="5124" name="Rectangle 14">
            <a:extLst>
              <a:ext uri="{FF2B5EF4-FFF2-40B4-BE49-F238E27FC236}">
                <a16:creationId xmlns:a16="http://schemas.microsoft.com/office/drawing/2014/main" id="{51DD629C-D439-4C16-8B85-C352B82FA5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</p:spPr>
        <p:txBody>
          <a:bodyPr/>
          <a:lstStyle/>
          <a:p>
            <a:pPr indent="0" algn="just">
              <a:buFontTx/>
              <a:buNone/>
              <a:defRPr/>
            </a:pPr>
            <a:endParaRPr lang="en-US" altLang="zh-CN" sz="2000" kern="1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zh-CN" sz="2000" b="1" kern="1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zh-CN" sz="2000" b="1" kern="1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zh-CN" sz="2000" b="1" kern="1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altLang="zh-CN" sz="2000" b="1" kern="100" dirty="0">
              <a:latin typeface="Times New Roman" panose="02020603050405020304" pitchFamily="18" charset="0"/>
            </a:endParaRP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B0427296-CA43-487E-A664-8138DB1674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912938"/>
            <a:ext cx="8221561" cy="4213225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60000"/>
              </a:spcBef>
              <a:spcAft>
                <a:spcPct val="0"/>
              </a:spcAft>
              <a:buClr>
                <a:srgbClr val="000000"/>
              </a:buClr>
              <a:buSzPct val="100000"/>
              <a:buChar char="•"/>
              <a:defRPr sz="2800" kern="1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panose="02020404030301010803" pitchFamily="18" charset="0"/>
              <a:buChar char="−"/>
              <a:defRPr sz="2400" kern="1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Char char="•"/>
              <a:defRPr sz="2000" kern="1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Garamond" panose="02020404030301010803" pitchFamily="18" charset="0"/>
              <a:buChar char="−"/>
              <a:defRPr sz="1600" kern="1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Pct val="100000"/>
              <a:buChar char="•"/>
              <a:defRPr sz="1600" kern="12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304"/>
              </a:spcBef>
              <a:buFontTx/>
              <a:buAutoNum type="arabicPeriod"/>
              <a:defRPr/>
            </a:pPr>
            <a:r>
              <a:rPr lang="zh-CN" altLang="en-US" b="0" kern="100" dirty="0">
                <a:latin typeface="黑体" panose="02010609060101010101" pitchFamily="49" charset="-122"/>
                <a:ea typeface="黑体" panose="02010609060101010101" pitchFamily="49" charset="-122"/>
              </a:rPr>
              <a:t>爱惜实验设备，不要暴力插拔连线；</a:t>
            </a:r>
            <a:endParaRPr lang="en-US" altLang="zh-CN" b="0" kern="1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spcBef>
                <a:spcPts val="1304"/>
              </a:spcBef>
              <a:buFontTx/>
              <a:buAutoNum type="arabicPeriod"/>
              <a:defRPr/>
            </a:pPr>
            <a:endParaRPr lang="en-US" altLang="zh-CN" b="0" kern="1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spcBef>
                <a:spcPts val="1304"/>
              </a:spcBef>
              <a:buFontTx/>
              <a:buAutoNum type="arabicPeriod"/>
              <a:defRPr/>
            </a:pPr>
            <a:r>
              <a:rPr lang="zh-CN" altLang="en-US" b="0" kern="100" dirty="0">
                <a:latin typeface="黑体" panose="02010609060101010101" pitchFamily="49" charset="-122"/>
                <a:ea typeface="黑体" panose="02010609060101010101" pitchFamily="49" charset="-122"/>
              </a:rPr>
              <a:t>离开实验室之前，需要将实验台上收拾整齐，关闭实验室电脑和机柜电源；</a:t>
            </a:r>
            <a:endParaRPr lang="en-US" altLang="zh-CN" b="0" kern="1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spcBef>
                <a:spcPts val="1304"/>
              </a:spcBef>
              <a:buFontTx/>
              <a:buAutoNum type="arabicPeriod"/>
              <a:defRPr/>
            </a:pPr>
            <a:endParaRPr lang="en-US" altLang="zh-CN" b="0" kern="1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spcBef>
                <a:spcPts val="1304"/>
              </a:spcBef>
              <a:buFontTx/>
              <a:buAutoNum type="arabicPeriod"/>
              <a:defRPr/>
            </a:pPr>
            <a:r>
              <a:rPr lang="zh-CN" altLang="en-US" b="0" kern="100" dirty="0">
                <a:latin typeface="黑体" panose="02010609060101010101" pitchFamily="49" charset="-122"/>
                <a:ea typeface="黑体" panose="02010609060101010101" pitchFamily="49" charset="-122"/>
              </a:rPr>
              <a:t>最后一个离开实验室时关闭电灯和空调。</a:t>
            </a:r>
          </a:p>
        </p:txBody>
      </p:sp>
    </p:spTree>
    <p:extLst>
      <p:ext uri="{BB962C8B-B14F-4D97-AF65-F5344CB8AC3E}">
        <p14:creationId xmlns:p14="http://schemas.microsoft.com/office/powerpoint/2010/main" val="3063926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450" name="Text Box 2"/>
          <p:cNvSpPr txBox="1">
            <a:spLocks noChangeArrowheads="1"/>
          </p:cNvSpPr>
          <p:nvPr/>
        </p:nvSpPr>
        <p:spPr bwMode="auto">
          <a:xfrm>
            <a:off x="1543844" y="1313180"/>
            <a:ext cx="6119812" cy="1828800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kumimoji="1" lang="zh-CN" altLang="en-US" sz="120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彩云" pitchFamily="2" charset="-122"/>
                <a:ea typeface="华文彩云" pitchFamily="2" charset="-122"/>
              </a:rPr>
              <a:t>谢  谢！</a:t>
            </a:r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 anchor="ctr"/>
          <a:lstStyle/>
          <a:p>
            <a:fld id="{520EDDB9-1FB7-4669-BA99-D914B01342A4}" type="slidenum">
              <a:rPr lang="zh-CN" altLang="en-GB" sz="1200" smtClean="0">
                <a:solidFill>
                  <a:srgbClr val="40458C"/>
                </a:solidFill>
              </a:rPr>
              <a:pPr/>
              <a:t>14</a:t>
            </a:fld>
            <a:endParaRPr lang="en-GB" altLang="zh-CN" sz="1200">
              <a:solidFill>
                <a:srgbClr val="40458C"/>
              </a:solidFill>
            </a:endParaRPr>
          </a:p>
        </p:txBody>
      </p:sp>
      <p:sp>
        <p:nvSpPr>
          <p:cNvPr id="4" name="内容占位符 5"/>
          <p:cNvSpPr txBox="1">
            <a:spLocks/>
          </p:cNvSpPr>
          <p:nvPr/>
        </p:nvSpPr>
        <p:spPr>
          <a:xfrm>
            <a:off x="898525" y="3249613"/>
            <a:ext cx="7410450" cy="3243262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SzPct val="110000"/>
              <a:defRPr/>
            </a:pPr>
            <a:r>
              <a:rPr lang="zh-CN" altLang="en-US" sz="3200" b="0" kern="0" dirty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  <a:t>联系信息：</a:t>
            </a:r>
            <a:endParaRPr lang="en-US" altLang="zh-CN" sz="3200" b="0" kern="0" dirty="0">
              <a:solidFill>
                <a:srgbClr val="002060"/>
              </a:solidFill>
              <a:latin typeface="黑体" pitchFamily="49" charset="-122"/>
              <a:ea typeface="黑体" pitchFamily="49" charset="-122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/>
            </a:pPr>
            <a:r>
              <a:rPr lang="zh-CN" altLang="en-US" sz="2400" b="0" kern="0" dirty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  <a:t>超算中心</a:t>
            </a:r>
            <a:r>
              <a:rPr lang="en-US" altLang="zh-CN" sz="2400" b="0" kern="0" dirty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  <a:t>529F</a:t>
            </a: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/>
            </a:pPr>
            <a:r>
              <a:rPr lang="en-US" altLang="zh-CN" sz="2400" b="0" kern="0" dirty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  <a:t>Email: </a:t>
            </a:r>
            <a:r>
              <a:rPr lang="en-US" altLang="zh-CN" sz="2400" b="0" kern="0" dirty="0">
                <a:solidFill>
                  <a:srgbClr val="002060"/>
                </a:solidFill>
                <a:latin typeface="黑体" pitchFamily="49" charset="-122"/>
                <a:ea typeface="黑体" pitchFamily="49" charset="-122"/>
                <a:hlinkClick r:id="rId4"/>
              </a:rPr>
              <a:t>huangqy89@mail.sysu.edu.cn</a:t>
            </a:r>
            <a:endParaRPr lang="en-US" altLang="zh-CN" sz="2400" b="0" kern="0" dirty="0">
              <a:solidFill>
                <a:srgbClr val="002060"/>
              </a:solidFill>
              <a:latin typeface="黑体" pitchFamily="49" charset="-122"/>
              <a:ea typeface="黑体" pitchFamily="49" charset="-122"/>
            </a:endParaRPr>
          </a:p>
          <a:p>
            <a:pPr marL="342900" indent="-3429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Blip>
                <a:blip r:embed="rId3"/>
              </a:buBlip>
              <a:defRPr/>
            </a:pPr>
            <a:r>
              <a:rPr lang="zh-CN" altLang="en-US" sz="2400" b="0" kern="0" dirty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  <a:t>企业微信</a:t>
            </a:r>
            <a:endParaRPr lang="en-US" altLang="zh-CN" sz="2400" b="0" kern="0" dirty="0">
              <a:solidFill>
                <a:srgbClr val="002060"/>
              </a:solidFill>
              <a:latin typeface="黑体" pitchFamily="49" charset="-122"/>
              <a:ea typeface="黑体" pitchFamily="49" charset="-122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10000"/>
              <a:buFont typeface="Arial" pitchFamily="34" charset="0"/>
              <a:buNone/>
              <a:defRPr/>
            </a:pPr>
            <a:r>
              <a:rPr lang="en-US" altLang="zh-CN" sz="1800" b="0" kern="0" dirty="0">
                <a:solidFill>
                  <a:srgbClr val="002060"/>
                </a:solidFill>
                <a:latin typeface="黑体" pitchFamily="49" charset="-122"/>
                <a:ea typeface="黑体" pitchFamily="49" charset="-122"/>
              </a:rPr>
              <a:t>	</a:t>
            </a:r>
            <a:endParaRPr lang="zh-CN" altLang="en-US" sz="2400" b="0" u="sng" kern="0" dirty="0">
              <a:solidFill>
                <a:srgbClr val="002060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110000"/>
          <a:buFont typeface="Wingdings" pitchFamily="2" charset="2"/>
          <a:buNone/>
          <a:tabLst/>
          <a:defRPr kumimoji="0" lang="en-GB" sz="96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110000"/>
          <a:buFont typeface="Wingdings" pitchFamily="2" charset="2"/>
          <a:buNone/>
          <a:tabLst/>
          <a:defRPr kumimoji="0" lang="en-GB" sz="96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8_Blueprint">
  <a:themeElements>
    <a:clrScheme name="Blueprint 14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000066"/>
      </a:hlink>
      <a:folHlink>
        <a:srgbClr val="000000"/>
      </a:folHlink>
    </a:clrScheme>
    <a:fontScheme name="Blueprin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38100">
          <a:solidFill>
            <a:schemeClr val="tx2"/>
          </a:solidFill>
          <a:miter lim="800000"/>
          <a:headEnd/>
          <a:tailEnd/>
        </a:ln>
      </a:spPr>
      <a:bodyPr lIns="90000" anchor="ctr"/>
      <a:lstStyle>
        <a:defPPr algn="ctr">
          <a:lnSpc>
            <a:spcPct val="120000"/>
          </a:lnSpc>
          <a:defRPr sz="3200" dirty="0" smtClean="0">
            <a:solidFill>
              <a:srgbClr val="80008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黑体" pitchFamily="2" charset="-122"/>
            <a:ea typeface="黑体" pitchFamily="2" charset="-122"/>
          </a:defRPr>
        </a:defPPr>
      </a:lstStyle>
    </a:spDef>
    <a:lnDef>
      <a:spPr bwMode="auto">
        <a:solidFill>
          <a:schemeClr val="tx1"/>
        </a:solidFill>
        <a:ln w="19050" cap="flat" cmpd="sng" algn="ctr">
          <a:solidFill>
            <a:schemeClr val="accent5">
              <a:lumMod val="10000"/>
            </a:schemeClr>
          </a:solidFill>
          <a:prstDash val="solid"/>
          <a:round/>
          <a:headEnd type="none" w="med" len="med"/>
          <a:tailEnd type="arrow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80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黑体" pitchFamily="49" charset="-122"/>
          </a:defRPr>
        </a:defPPr>
      </a:lstStyle>
    </a:tx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9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0D38F1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10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DF6A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11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748DF8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1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0A2FCC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13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3E61F4"/>
        </a:hlink>
        <a:folHlink>
          <a:srgbClr val="DF6A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14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000066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HQ的报告">
  <a:themeElements>
    <a:clrScheme name="报告-标题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报告-标题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报告-标题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报告-标题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报告-标题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报告-标题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报告-标题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报告-标题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报告-标题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报告-标题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报告-标题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报告-标题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报告-标题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报告-标题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28187</TotalTime>
  <Words>635</Words>
  <Application>Microsoft Office PowerPoint</Application>
  <PresentationFormat>全屏显示(4:3)</PresentationFormat>
  <Paragraphs>110</Paragraphs>
  <Slides>14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14</vt:i4>
      </vt:variant>
    </vt:vector>
  </HeadingPairs>
  <TitlesOfParts>
    <vt:vector size="29" baseType="lpstr">
      <vt:lpstr>黑体</vt:lpstr>
      <vt:lpstr>华文彩云</vt:lpstr>
      <vt:lpstr>华文新魏</vt:lpstr>
      <vt:lpstr>宋体</vt:lpstr>
      <vt:lpstr>微软雅黑</vt:lpstr>
      <vt:lpstr>Arial</vt:lpstr>
      <vt:lpstr>Calibri</vt:lpstr>
      <vt:lpstr>Garamond</vt:lpstr>
      <vt:lpstr>Tahoma</vt:lpstr>
      <vt:lpstr>Times New Roman</vt:lpstr>
      <vt:lpstr>Wingdings</vt:lpstr>
      <vt:lpstr>Blueprint</vt:lpstr>
      <vt:lpstr>8_Blueprint</vt:lpstr>
      <vt:lpstr>HQ的报告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二、教学计划与分组</vt:lpstr>
      <vt:lpstr>PowerPoint 演示文稿</vt:lpstr>
      <vt:lpstr>实验报告的书写要求</vt:lpstr>
      <vt:lpstr>实验截图例</vt:lpstr>
      <vt:lpstr>实验截图例</vt:lpstr>
      <vt:lpstr>三、课程评分</vt:lpstr>
      <vt:lpstr>PowerPoint 演示文稿</vt:lpstr>
      <vt:lpstr>实验室课堂要求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2LQoS-- Two-Layered QoS For Mobile Ad Hoc Networks</dc:title>
  <dc:creator>Administrator</dc:creator>
  <cp:lastModifiedBy>倩怡 黄</cp:lastModifiedBy>
  <cp:revision>2137</cp:revision>
  <dcterms:modified xsi:type="dcterms:W3CDTF">2026-09-16T14:03:28Z</dcterms:modified>
</cp:coreProperties>
</file>